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02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F7C4-9264-4C6F-9297-2DFA33C18BA2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6903-62C8-4A8F-8532-6F9B8F9D7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957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F7C4-9264-4C6F-9297-2DFA33C18BA2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6903-62C8-4A8F-8532-6F9B8F9D7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48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F7C4-9264-4C6F-9297-2DFA33C18BA2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6903-62C8-4A8F-8532-6F9B8F9D7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39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F7C4-9264-4C6F-9297-2DFA33C18BA2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6903-62C8-4A8F-8532-6F9B8F9D7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01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F7C4-9264-4C6F-9297-2DFA33C18BA2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6903-62C8-4A8F-8532-6F9B8F9D7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5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F7C4-9264-4C6F-9297-2DFA33C18BA2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6903-62C8-4A8F-8532-6F9B8F9D7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53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F7C4-9264-4C6F-9297-2DFA33C18BA2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6903-62C8-4A8F-8532-6F9B8F9D7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00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F7C4-9264-4C6F-9297-2DFA33C18BA2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6903-62C8-4A8F-8532-6F9B8F9D7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57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F7C4-9264-4C6F-9297-2DFA33C18BA2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6903-62C8-4A8F-8532-6F9B8F9D7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22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F7C4-9264-4C6F-9297-2DFA33C18BA2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6903-62C8-4A8F-8532-6F9B8F9D7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063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F7C4-9264-4C6F-9297-2DFA33C18BA2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6903-62C8-4A8F-8532-6F9B8F9D7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11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9F7C4-9264-4C6F-9297-2DFA33C18BA2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F6903-62C8-4A8F-8532-6F9B8F9D7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27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s04.infourok.ru/uploads/ex/097a/00090a29-1d4a497a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x-lines.ru/letters/i/cyrillicscript/0688/dc2127/60/0/4no7bpqozmeabwfi4gbnbwcg4n3pbpqtomem7wf1rdeadwcn4gypbcgozzemtwcgrdemregoumeabwfo4gy7bxqoz5em1egoumem5wfa4n37bp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5"/>
          <a:stretch/>
        </p:blipFill>
        <p:spPr bwMode="auto">
          <a:xfrm>
            <a:off x="2555776" y="2360067"/>
            <a:ext cx="6062352" cy="9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x-lines.ru/letters/i/cyrillicscript/0688/dc2127/60/0/4no7bpqozmeabwfi4gbnbwcg4n3pbpqtomem7wf1rdeadwcn4gypbcgozzemtwcgrdemregoumeabwfo4gy7bxqoz5em1egoumem5wfa4n37bp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9" t="2833" r="44647" b="-20841"/>
          <a:stretch/>
        </p:blipFill>
        <p:spPr bwMode="auto">
          <a:xfrm>
            <a:off x="5148064" y="1268760"/>
            <a:ext cx="2706142" cy="116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x-lines.ru/letters/i/cyrillicscript/0688/dc2127/60/0/4no7bpqozmeabwfi4gbnbwcg4n3pbpqtomem7wf1rdeadwcn4gypbcgozzemtwcgrdemregoumeabwfo4gy7bxqoz5em1egoumem5wfa4n37bp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21" b="-26502"/>
          <a:stretch/>
        </p:blipFill>
        <p:spPr bwMode="auto">
          <a:xfrm>
            <a:off x="2498284" y="404664"/>
            <a:ext cx="4836221" cy="124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555776" y="3645024"/>
            <a:ext cx="1512168" cy="9144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08176" y="3797424"/>
            <a:ext cx="1512168" cy="9144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60576" y="3949824"/>
            <a:ext cx="1512168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12976" y="4102224"/>
            <a:ext cx="1512168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65376" y="4254624"/>
            <a:ext cx="1512168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17776" y="4407024"/>
            <a:ext cx="1512168" cy="914400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http://canacopegdl.com/images/tiger/tiger-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452" y="3429000"/>
            <a:ext cx="4064077" cy="304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ic2.sc.chinaz.com/files/pic/pic9/201205/xpic51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9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985" y="3501123"/>
            <a:ext cx="2319006" cy="333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prosinyak.ru/wp-content/uploads/2017/07/grass_PNG1085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260" y="5393515"/>
            <a:ext cx="5646870" cy="135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164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s04.infourok.ru/uploads/ex/097a/00090a29-1d4a497a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979712" y="332656"/>
            <a:ext cx="6912768" cy="1008112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ttp://x-lines.ru/letters/i/cyrillicscript/0688/dc2127/40/0/4nu7drqtodem5wcm4n41bwcb4gbpdygosdem5wfa4gdpd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8729"/>
            <a:ext cx="5040560" cy="8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mage.prntscr.com/image/RkCmuV6CQH2LeX9vXEt7Q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9" b="486"/>
          <a:stretch/>
        </p:blipFill>
        <p:spPr bwMode="auto">
          <a:xfrm>
            <a:off x="1726879" y="1933836"/>
            <a:ext cx="4104456" cy="1938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22475" y="1343018"/>
            <a:ext cx="4803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больше нет. Они истреблены.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3782957"/>
            <a:ext cx="2383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Морская корова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2" name="Picture 6" descr="https://www.metod-kopilka.ru/images/doc/20/14143/img1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5" t="8223" r="6356" b="18802"/>
          <a:stretch/>
        </p:blipFill>
        <p:spPr bwMode="auto">
          <a:xfrm>
            <a:off x="5976368" y="2094356"/>
            <a:ext cx="2805430" cy="3195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54506" y="5274405"/>
            <a:ext cx="2805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Бескрылая гагарка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4" name="Picture 8" descr="http://photosflowery.ru/photo/9c/9c48b61b10be4091a92368e8661c461c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3"/>
          <a:stretch/>
        </p:blipFill>
        <p:spPr bwMode="auto">
          <a:xfrm>
            <a:off x="1870896" y="4244622"/>
            <a:ext cx="3816422" cy="1881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42903" y="612604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Тигровый касатик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4111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s04.infourok.ru/uploads/ex/097a/00090a29-1d4a497a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952092" y="332656"/>
            <a:ext cx="6724364" cy="9144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http://x-lines.ru/letters/i/cyrillicscript/0688/000000/60/0/4nppdygosdeadwf74gf7bpjy4gy7dystodembwf74nhpdbstt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9806"/>
            <a:ext cx="4991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49878" y="1266556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скоро не будет. Они стремительно исчезают.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4" descr="http://mypresentation.ru/documents_2/1b9b4555a0cb61fccc70fc51abaaae55/img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22198" r="55441" b="5703"/>
          <a:stretch/>
        </p:blipFill>
        <p:spPr bwMode="auto">
          <a:xfrm>
            <a:off x="5868144" y="1858220"/>
            <a:ext cx="2808312" cy="3332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0152" y="5167949"/>
            <a:ext cx="2785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Венерин башмачок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8" name="Picture 6" descr="http://curious-world.ru/images/content/animals/11-2016/red_wulf/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01233"/>
            <a:ext cx="3118538" cy="2040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16236" y="3717032"/>
            <a:ext cx="3117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Красный волк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200" name="Picture 8" descr="http://mtdata.ru/u17/photoC17B/20993982085-0/origin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670" y="4162508"/>
            <a:ext cx="3613664" cy="2410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14840" y="5949280"/>
            <a:ext cx="3117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Амурский тигр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411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s04.infourok.ru/uploads/ex/097a/00090a29-1d4a497a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907704" y="404664"/>
            <a:ext cx="676875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ttp://x-lines.ru/letters/i/cyrillicscript/0688/000000/60/0/4nmpdrqozxeafwcm4n41bwcb4gbpdygosdem5wfa4gdpd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905" y="461814"/>
            <a:ext cx="50863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04769" y="1270125"/>
            <a:ext cx="4232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очень быстро исчезают.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 descr="http://4responsible.ru/misc/i/gallery/10918/99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46187"/>
            <a:ext cx="3384376" cy="2253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03999" y="3861048"/>
            <a:ext cx="3117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Гепард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61954" y="5962587"/>
            <a:ext cx="3915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Императорский пингвин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8" name="Picture 10" descr="http://images.myshared.ru/10/1002226/slide_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38519" r="54069" b="2617"/>
          <a:stretch/>
        </p:blipFill>
        <p:spPr bwMode="auto">
          <a:xfrm>
            <a:off x="5796135" y="1849767"/>
            <a:ext cx="3081101" cy="3235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96135" y="5088420"/>
            <a:ext cx="3117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Розовый фламинго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80" name="Picture 12" descr="https://theboldcorsicanflame.files.wordpress.com/2011/03/penguin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054" y="4395770"/>
            <a:ext cx="3153160" cy="2270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111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s04.infourok.ru/uploads/ex/097a/00090a29-1d4a497a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979712" y="332656"/>
            <a:ext cx="6768752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://x-lines.ru/letters/i/cyrillicscript/0688/dc2127/60/0/4ne7bpqozxeazwfirdeadwcn4gypbcgozzemtwcg4gf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375" y="420688"/>
            <a:ext cx="454342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04769" y="1270125"/>
            <a:ext cx="3565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всегда было немного.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 descr="http://images.myshared.ru/4/266139/slide_1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1" t="24527" r="15209" b="37736"/>
          <a:stretch/>
        </p:blipFill>
        <p:spPr bwMode="auto">
          <a:xfrm>
            <a:off x="1863647" y="1731790"/>
            <a:ext cx="3549714" cy="2618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50250" y="4295077"/>
            <a:ext cx="280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Снежный барс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6" name="Picture 6" descr="https://arhivurokov.ru/multiurok/e/2/2/e22e6a172ca3796df62bf1300bb32069f15c643c/img1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" t="22900" r="50000" b="27717"/>
          <a:stretch/>
        </p:blipFill>
        <p:spPr bwMode="auto">
          <a:xfrm>
            <a:off x="5618128" y="1814088"/>
            <a:ext cx="3130336" cy="2520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79417" y="4282262"/>
            <a:ext cx="280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Пятнистый олень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8" name="Picture 8" descr="https://dachanaladoni.ru/wp-content/uploads/2017/01/igor-melika-crimea-1-5-05-2013-86-1024x10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222" y="4941168"/>
            <a:ext cx="1658792" cy="165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dachanaladoni.ru/wp-content/uploads/2017/01/igor-melika-crimea-1-5-05-2013-86-1024x10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382" y="4940578"/>
            <a:ext cx="1658792" cy="165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dachanaladoni.ru/wp-content/uploads/2017/01/igor-melika-crimea-1-5-05-2013-86-1024x10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442" y="4946683"/>
            <a:ext cx="1658792" cy="165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58355" y="5229200"/>
            <a:ext cx="2448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Пион тонколистный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4111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s04.infourok.ru/uploads/ex/097a/00090a29-1d4a497a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907704" y="332656"/>
            <a:ext cx="684076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x-lines.ru/letters/i/cyrillicscript/0688/dc2127/60/0/4no7bpqtodeazwfirdeadwcn4gypbcgozzemtwcg4gf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7988"/>
            <a:ext cx="4200525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1288862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мало изучены. </a:t>
            </a: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Места их обитания труднодоступны.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https://ds01.infourok.ru/uploads/ex/06f5/0000418c-8f5e600d/img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8" t="5646" r="10535" b="15274"/>
          <a:stretch/>
        </p:blipFill>
        <p:spPr bwMode="auto">
          <a:xfrm>
            <a:off x="1907704" y="2092593"/>
            <a:ext cx="2990075" cy="2222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98862" y="4084747"/>
            <a:ext cx="280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Слоновая черепаха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2" name="Picture 6" descr="https://cityreporter.ru/wp-content/uploads/2016/07/horek-696x5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010" y="4546412"/>
            <a:ext cx="2802609" cy="2089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73602" y="6093296"/>
            <a:ext cx="280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Черноногий хорёк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4" name="Picture 8" descr="http://cdn01.ru/files/users/images/78/99/789971d0b8a98cacf61d24bb7d6c6db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87865"/>
            <a:ext cx="2712856" cy="3264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01235" y="5262299"/>
            <a:ext cx="2807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Окапи – лесной жираф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4111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s04.infourok.ru/uploads/ex/097a/00090a29-1d4a497a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907704" y="404664"/>
            <a:ext cx="6840760" cy="914400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x-lines.ru/letters/i/cyrillicscript/0688/dc2127/60/0/4nm7bpqozxe3dwf74gf7bpjy4gy7dystodembwf74nhpdbstt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696" y="457051"/>
            <a:ext cx="467677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128886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спасли от вымирания.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http://givnost.ru/wp-content/uploads/2017/09/zhivotnye-krasnoj-knigi-rossii-2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" t="8335" r="11875" b="7495"/>
          <a:stretch/>
        </p:blipFill>
        <p:spPr bwMode="auto">
          <a:xfrm>
            <a:off x="1907704" y="1744520"/>
            <a:ext cx="3850972" cy="2548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26584" y="4285150"/>
            <a:ext cx="280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Зубр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 descr="https://ds02.infourok.ru/uploads/ex/0b8f/00049f6e-a63acd20/img1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4" t="34399" r="34041" b="10857"/>
          <a:stretch/>
        </p:blipFill>
        <p:spPr bwMode="auto">
          <a:xfrm>
            <a:off x="5940152" y="1891072"/>
            <a:ext cx="2664296" cy="3337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68421" y="5215760"/>
            <a:ext cx="280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Бурый медведь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80" name="Picture 8" descr="https://fs00.infourok.ru/images/doc/258/263610/img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9" t="44062" r="14970" b="9598"/>
          <a:stretch/>
        </p:blipFill>
        <p:spPr bwMode="auto">
          <a:xfrm>
            <a:off x="1789910" y="4772168"/>
            <a:ext cx="3718194" cy="1734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77969" y="5898824"/>
            <a:ext cx="3456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Морж атлантический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4111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s04.infourok.ru/uploads/ex/097a/00090a29-1d4a497a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allpaper.feodosia.net/media/wallpaper/mood/319963-6000x4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892" y="428667"/>
            <a:ext cx="7200800" cy="4800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x-lines.ru/letters/i/cyrillicscript/0688/dc2127/60/0/4ne7bpqtodemmwfu4nhpdysoswopbx6todemtwcy4n9pbpgtoco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67" y="5229200"/>
            <a:ext cx="7123225" cy="114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1116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76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A1</dc:creator>
  <cp:lastModifiedBy>A1</cp:lastModifiedBy>
  <cp:revision>11</cp:revision>
  <dcterms:created xsi:type="dcterms:W3CDTF">2018-01-10T07:59:03Z</dcterms:created>
  <dcterms:modified xsi:type="dcterms:W3CDTF">2018-01-10T09:13:53Z</dcterms:modified>
</cp:coreProperties>
</file>