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C27A2-9A41-4F5D-B64F-16824319821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322F3-F808-40EC-A0D8-256A39A3E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51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322F3-F808-40EC-A0D8-256A39A3E77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2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5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0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4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42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6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7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7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9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0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066D-1FBE-482E-B885-E8CDC27DCF5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55AF-721B-4E21-9BB3-35D5DB2B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496944" cy="2520280"/>
          </a:xfrm>
        </p:spPr>
        <p:txBody>
          <a:bodyPr>
            <a:normAutofit/>
          </a:bodyPr>
          <a:lstStyle/>
          <a:p>
            <a:r>
              <a:rPr lang="kk-KZ" sz="4000" b="1" dirty="0">
                <a:solidFill>
                  <a:schemeClr val="tx1"/>
                </a:solidFill>
              </a:rPr>
              <a:t> </a:t>
            </a:r>
            <a:endParaRPr lang="ru-RU" sz="4000" b="1" dirty="0">
              <a:solidFill>
                <a:schemeClr val="tx1"/>
              </a:solidFill>
            </a:endParaRPr>
          </a:p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Почему  Давид и  Бодри  были разного мнения о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Марате?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780928"/>
            <a:ext cx="80512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интерпретировать картины Давида и Бодри для объяснения различных мнений  в отношении к героям картин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Концепт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урока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«интерпретация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обучения       Критерии оценивания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244280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7.2.2.1 использовать произведения искусства для интерпретации исторических событий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7.2.2.2 определять  признаки основных течений в искусстве (неоклассицизм, романтизм, импрессионизм, реализм);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7.3.1.1 выявлять особенности республиканского строя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16288" cy="547260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интерпретирует картины Давида и Бодри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выявляет признаки неоклассицизма, романтизма, импрессионизма, реализма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выявляет изменения в формах правления в период деятельности данных художников.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1"/>
            <a:ext cx="8352928" cy="610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56110" y="6341039"/>
            <a:ext cx="4775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Жак Луи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Давид «Клятва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горациев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9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901323"/>
            <a:ext cx="7311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Каспар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Давид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Фридрих "Странник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 морем тумана"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130" y="164235"/>
            <a:ext cx="4499545" cy="5769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94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" y="332656"/>
            <a:ext cx="8260862" cy="530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57017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Клод  «Осень»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8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6731793" cy="502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5938" y="5644654"/>
            <a:ext cx="620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Жан – Франсуа Милле «Сборщицы колосьев»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2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Ответить на вопросы!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есть ли отличия в стилях картин?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стилей появились в период Французской революции? Почему?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происходит возвращение к неоклассицизму?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30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le:Charlotte Cord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249676"/>
            <a:ext cx="3360890" cy="4068446"/>
          </a:xfrm>
          <a:prstGeom prst="rect">
            <a:avLst/>
          </a:prstGeom>
          <a:noFill/>
        </p:spPr>
      </p:pic>
      <p:pic>
        <p:nvPicPr>
          <p:cNvPr id="5" name="Picture 2" descr="The Death of Marat 1793 - Jacques Louis David - www.jacqueslouisdavid.o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260648"/>
            <a:ext cx="3851920" cy="408896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1520" y="450911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каком  стиле написаны картины? Приведите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аргументы.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что обращает наше внимание художник? Какие чувства он хочет вызвать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нас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какие художественные средства для этого использует автор? Цвета, символы?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Повторите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вопрос, который прозвучал в начале урока: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каково отношение художников к тому, что они изображают? </a:t>
            </a:r>
          </a:p>
        </p:txBody>
      </p:sp>
    </p:spTree>
    <p:extLst>
      <p:ext uri="{BB962C8B-B14F-4D97-AF65-F5344CB8AC3E}">
        <p14:creationId xmlns:p14="http://schemas.microsoft.com/office/powerpoint/2010/main" val="28206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217</Words>
  <Application>Microsoft Office PowerPoint</Application>
  <PresentationFormat>Экран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Цели обучения       Критерии оценивания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Ответить на вопросы!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Азамат Туйтин Токенович</dc:creator>
  <cp:lastModifiedBy>юсер</cp:lastModifiedBy>
  <cp:revision>64</cp:revision>
  <dcterms:created xsi:type="dcterms:W3CDTF">2018-01-18T04:07:54Z</dcterms:created>
  <dcterms:modified xsi:type="dcterms:W3CDTF">2020-11-24T16:29:35Z</dcterms:modified>
</cp:coreProperties>
</file>