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583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18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583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2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103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46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200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65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398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654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931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7856D-74EB-4A60-AEDF-FD566A413F55}" type="datetimeFigureOut">
              <a:rPr lang="ru-RU" smtClean="0"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B8089-A0F5-41EF-BDB2-E51CB08E0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657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85245" y="1725769"/>
            <a:ext cx="5241702" cy="426290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81837" y="1854558"/>
            <a:ext cx="347729" cy="33485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89420" y="1854558"/>
            <a:ext cx="412124" cy="34772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42456" y="1854558"/>
            <a:ext cx="463640" cy="33485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81837" y="2653048"/>
            <a:ext cx="347729" cy="42500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781837" y="3580327"/>
            <a:ext cx="347729" cy="38636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53837" y="5370490"/>
            <a:ext cx="321971" cy="37348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353837" y="4610637"/>
            <a:ext cx="321971" cy="36060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353837" y="3773510"/>
            <a:ext cx="321971" cy="38636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220496" y="5370490"/>
            <a:ext cx="412124" cy="37348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958366" y="5370490"/>
            <a:ext cx="347730" cy="37348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3057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Миша</dc:creator>
  <cp:lastModifiedBy>Миша</cp:lastModifiedBy>
  <cp:revision>1</cp:revision>
  <dcterms:created xsi:type="dcterms:W3CDTF">2018-12-09T15:11:34Z</dcterms:created>
  <dcterms:modified xsi:type="dcterms:W3CDTF">2018-12-09T15:11:49Z</dcterms:modified>
</cp:coreProperties>
</file>