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8B096-CC08-4FA2-8B75-F0E4B2982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F974C3-7CC9-4F82-B9B8-A8A7EF313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33511E-2076-49AC-BCC9-EFC4013F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EE6BDF-F4FE-4E65-B454-C10839622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DCE365-73D0-4DD4-9D1C-A658DB5CE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383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977AE-6EB9-4EF6-A0FD-DC49E3DF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196364-66A9-4E0C-9FB3-A5F1DA407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0076DE-73A9-4DE0-9908-9082B496F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82566E-01B1-4211-A2F7-68C4F8684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318DCC-3ACF-489A-B1EC-D4F35415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8588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63A02AF-D5ED-434E-8125-20EF7AD66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8E5097-FFDA-419E-B924-81F421F4A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37466A-48E3-4CCC-BE47-E3E2905A1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F5A787-1920-432A-A106-05999552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D502-72C3-4E46-8BE6-6510A63C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6815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B08AB9-2CD3-4669-A04E-0C75421D0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E57A4F-1B74-474B-A736-B4A0E4E9C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86A9B5-4FBB-4A9C-8929-6E46AB4CC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0A6FFA-49F3-4BE4-8C34-26BCC72B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F8866F-5D24-401E-9C46-C63EA93F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7546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EC903F-4AAD-4038-9D33-850B2E902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B063CD-A040-4692-9775-5FEC646DF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B59233-E28B-42E7-9CA9-059F307D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1E9794-4B89-4862-887A-EAC795EFC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A3D128-1EF3-4482-946C-FACF1D6EA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6362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482578-7E4C-4E42-A02C-7840DB19D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9EDEE-F2C1-452B-AE2A-6A18F972B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AF684F-DFC8-49B5-9D1F-F902C0FAE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4A83D3-CDEF-4E77-96DC-AD7FF85F0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A0C6AD-42F7-496D-B141-C9BAFB080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04D73B-213D-4266-95FF-B4B9705B7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8215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DB82F-713B-4840-9817-0C252C51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AE7A85-DBD3-4D90-A8EA-6E9EA171F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54B394-4CFE-4324-B238-11C9DC90E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4546213-6347-4302-BE2F-28C99386C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A46786F-4378-4FF9-A586-111DCFC57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02DFE2-41CE-437A-9A3A-1EAA3E51C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B3AD155-97CE-450E-A3F4-29215807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D41131-B887-4287-B9E2-5BFDB8896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216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61B9E-C8D0-4A54-B0BB-897C57806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466FF20-D3D5-4BB0-B026-3A699A831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892B58-4648-4980-A4A4-FFCDACA0C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C714B7E-06C0-4340-A739-8706033C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476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BF6B1F4-C2A2-4D9C-827C-5AC88A6C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28A971-2E95-4EF4-BA94-A913D7895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7D5AA4-2FD6-474F-B1CE-B726F53A5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2393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1D54A6-BEDD-4812-98C1-F4079399D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B52F44-597A-4E0E-9B87-5264AF117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55CE8C-B8A9-4CBB-BDDC-551936FBD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FBA214-55AF-4E45-B920-A62CD7470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5E0824-3A3B-4746-B94B-3F06AF8AB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64B313-183C-4A6B-8893-693D52EB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8797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8861EB-0317-450B-9B05-11F5B6D03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98B6DE0-32B5-46EF-B686-4B90C8EA0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9DC5FA-762E-4FA5-BD8B-8941FD75C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21A3C1-FB0B-4267-97F1-7C6252F99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8BE514-C639-4F9C-B01B-C035191C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FD7504-FFCB-4F82-89AA-AE00337D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5558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E535FA-3624-4631-B74F-11145FDBF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FAB78F-D7EA-43EF-88C9-6F0E27B46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87FFCB-18A1-4FD6-B063-6A8847A93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17876-8C04-4D5C-A8AE-41A69D047B52}" type="datetimeFigureOut">
              <a:rPr lang="ru-UA" smtClean="0"/>
              <a:t>22.03.2023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E02858-ECD3-4F57-8863-D47A57BA2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DF8133-C5B4-4290-87E7-F33AC08AF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74234-4B6E-450F-AA58-77E4CE6246D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2889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6B438B-09F8-416A-8931-0E155FD60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ECD494-05C1-4DC0-BA64-45EA38B6FF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0DC68D8-859A-4D27-B1B5-288D8008F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8208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КУЧМА</dc:creator>
  <cp:lastModifiedBy>КУЧМА</cp:lastModifiedBy>
  <cp:revision>1</cp:revision>
  <dcterms:created xsi:type="dcterms:W3CDTF">2023-03-22T10:10:33Z</dcterms:created>
  <dcterms:modified xsi:type="dcterms:W3CDTF">2023-03-22T10:10:37Z</dcterms:modified>
</cp:coreProperties>
</file>