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07ED-71DA-4036-8402-84B34EB524C3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CE85-B6D4-4443-AB12-27B6A916B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7hismtuw5y8nkhdqe3x.jpg"/>
          <p:cNvPicPr>
            <a:picLocks noChangeAspect="1"/>
          </p:cNvPicPr>
          <p:nvPr/>
        </p:nvPicPr>
        <p:blipFill>
          <a:blip r:embed="rId2" cstate="print"/>
          <a:srcRect l="3561" r="35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dirty="0" smtClean="0"/>
              <a:t>Безопасность на водоемах в зимний период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224736" cy="6229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Секлецова</a:t>
            </a:r>
            <a:r>
              <a:rPr lang="ru-RU" dirty="0" smtClean="0">
                <a:solidFill>
                  <a:schemeClr val="tx1"/>
                </a:solidFill>
              </a:rPr>
              <a:t> Ксения 8А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9468664140439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64" t="1" r="1420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36" y="0"/>
            <a:ext cx="8291264" cy="149817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/>
              <a:t>10. Одна из самых частых причин трагедий на водоёмах – алкогольное опьянение. Люди неадекватно реагируют на опасность и в случае чрезвычайной ситуации становятся беспомощными.</a:t>
            </a:r>
            <a:endParaRPr lang="ru-RU" sz="2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93193e221d37ca53d95fbc3376ca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dirty="0" smtClean="0"/>
              <a:t>Берегите себя!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6974" y="0"/>
            <a:ext cx="9250974" cy="69382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36904" cy="1152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1. Ни в коем случае нельзя выходить на лед в темное время суток и при плохой видимости (туман, снегопад, дождь).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85" b="69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000" cy="7920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2. При переходе через реку пользуйтесь ледовыми переправами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bdfsdn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8"/>
          <a:stretch>
            <a:fillRect/>
          </a:stretch>
        </p:blipFill>
        <p:spPr>
          <a:xfrm>
            <a:off x="0" y="0"/>
            <a:ext cx="9144000" cy="75839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36004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3. Нельзя проверять прочность льда ударом ноги. 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площадь. Точно так же поступают при предостерегающем потрескивании льда и образовании в нем трещин.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27"/>
            <a:ext cx="9144000" cy="68491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171420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4. При вынужденном переходе водоема безопаснее всего придерживаться проторенных троп или идти по уже проложенной лыжне. Но если их нет, надо перед тем, как спуститься на лед, очень внимательно осмотреться и наметить предстоящий маршрут.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b9e4c_2cc04ec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38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0"/>
            <a:ext cx="8208912" cy="9361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5. При переходе водоема группой необходимо соблюдать расстояние друг от друга (5-6 м).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5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0"/>
            <a:ext cx="8363272" cy="172819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6. Замерзшую реку (озеро) лучше перейти на лыжах, при этом: крепления лыж расстегните, чтобы при необходимости быстро их сбросить; лыжные палки держите в руках, не накидывая петли на кисти рук, чтобы в случае опасности сразу их отбросить.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b9e4e_6bc8cd4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41" r="60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7. Если есть рюкзак, повесьте его на одно плечо, это позволит легко освободиться от груза в случае, если лед под вами провалится.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77656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2" r="1182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9256" cy="214625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/>
              <a:t>8. На замерзший водоем необходимо брать с собой прочный шнур длиной 20 – 25 метров с большой глухой петлей на конце и грузом. Груз поможет забросить шнур к провалившемуся в воду товарищу, петля нужна для того, чтобы пострадавший мог надежнее держаться, продев ее под мышки.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Безопасность на водоемах в зимний период </vt:lpstr>
      <vt:lpstr>1. Ни в коем случае нельзя выходить на лед в темное время суток и при плохой видимости (туман, снегопад, дождь).</vt:lpstr>
      <vt:lpstr>2. При переходе через реку пользуйтесь ледовыми переправами.</vt:lpstr>
      <vt:lpstr>3. Нельзя проверять прочность льда ударом ноги. 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площадь. Точно так же поступают при предостерегающем потрескивании льда и образовании в нем трещин.</vt:lpstr>
      <vt:lpstr>4. При вынужденном переходе водоема безопаснее всего придерживаться проторенных троп или идти по уже проложенной лыжне. Но если их нет, надо перед тем, как спуститься на лед, очень внимательно осмотреться и наметить предстоящий маршрут.</vt:lpstr>
      <vt:lpstr>5. При переходе водоема группой необходимо соблюдать расстояние друг от друга (5-6 м).</vt:lpstr>
      <vt:lpstr>6. Замерзшую реку (озеро) лучше перейти на лыжах, при этом: крепления лыж расстегните, чтобы при необходимости быстро их сбросить; лыжные палки держите в руках, не накидывая петли на кисти рук, чтобы в случае опасности сразу их отбросить.</vt:lpstr>
      <vt:lpstr>7. Если есть рюкзак, повесьте его на одно плечо, это позволит легко освободиться от груза в случае, если лед под вами провалится.</vt:lpstr>
      <vt:lpstr>8. На замерзший водоем необходимо брать с собой прочный шнур длиной 20 – 25 метров с большой глухой петлей на конце и грузом. Груз поможет забросить шнур к провалившемуся в воду товарищу, петля нужна для того, чтобы пострадавший мог надежнее держаться, продев ее под мышки.</vt:lpstr>
      <vt:lpstr>10. Одна из самых частых причин трагедий на водоёмах – алкогольное опьянение. Люди неадекватно реагируют на опасность и в случае чрезвычайной ситуации становятся беспомощными.</vt:lpstr>
      <vt:lpstr>Берегите себя!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водоемах в зимний период</dc:title>
  <dc:creator>Владимир</dc:creator>
  <cp:lastModifiedBy>Владимир</cp:lastModifiedBy>
  <cp:revision>4</cp:revision>
  <dcterms:created xsi:type="dcterms:W3CDTF">2018-11-26T16:37:44Z</dcterms:created>
  <dcterms:modified xsi:type="dcterms:W3CDTF">2018-11-26T17:17:28Z</dcterms:modified>
</cp:coreProperties>
</file>