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14 (26) декабря 1825 год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Восстание декабристов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Смерть Александра </a:t>
            </a:r>
            <a:r>
              <a:rPr lang="en-US" dirty="0" smtClean="0"/>
              <a:t>I</a:t>
            </a:r>
            <a:r>
              <a:rPr lang="ru-RU" dirty="0" smtClean="0"/>
              <a:t>. Династический кризис. Междуцарствие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546848" cy="5040560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 smtClean="0"/>
              <a:t>19 ноября 1825 г. неожиданно умирает император Александр </a:t>
            </a:r>
            <a:r>
              <a:rPr lang="en-US" sz="2200" dirty="0" smtClean="0"/>
              <a:t>I</a:t>
            </a:r>
            <a:r>
              <a:rPr lang="ru-RU" sz="2200" dirty="0" smtClean="0"/>
              <a:t>. Наследником считался его брат Константин, который в 1822 г. отказался от прав на престол, но обнародовано это не было. Поэтому первоначально страна присягнула Константину. Когда династическая ситуация прояснилась, была назначена </a:t>
            </a:r>
            <a:r>
              <a:rPr lang="ru-RU" sz="2200" dirty="0" err="1" smtClean="0"/>
              <a:t>переприсяга</a:t>
            </a:r>
            <a:r>
              <a:rPr lang="ru-RU" sz="2200" dirty="0" smtClean="0"/>
              <a:t> новому императору Николаю </a:t>
            </a:r>
            <a:r>
              <a:rPr lang="en-US" sz="2200" dirty="0" smtClean="0"/>
              <a:t>I</a:t>
            </a:r>
            <a:r>
              <a:rPr lang="ru-RU" sz="2200" dirty="0" smtClean="0"/>
              <a:t>, младшему брату Александра.</a:t>
            </a:r>
          </a:p>
          <a:p>
            <a:pPr algn="ctr">
              <a:buNone/>
            </a:pPr>
            <a:r>
              <a:rPr lang="ru-RU" sz="2200" dirty="0" smtClean="0"/>
              <a:t>Этим и решили воспользоваться члены тайных обществ для совершения государственного переворота.</a:t>
            </a:r>
          </a:p>
          <a:p>
            <a:endParaRPr lang="ru-RU" dirty="0"/>
          </a:p>
        </p:txBody>
      </p:sp>
      <p:pic>
        <p:nvPicPr>
          <p:cNvPr id="5" name="Содержимое 4" descr="Franz_Krüger_-_Portrait_of_Emperor_Nicholas_I_-_WGA1228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6056" y="1412776"/>
            <a:ext cx="3257423" cy="4321175"/>
          </a:xfrm>
        </p:spPr>
      </p:pic>
      <p:sp>
        <p:nvSpPr>
          <p:cNvPr id="6" name="TextBox 5"/>
          <p:cNvSpPr txBox="1"/>
          <p:nvPr/>
        </p:nvSpPr>
        <p:spPr>
          <a:xfrm>
            <a:off x="5724128" y="58772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Николай </a:t>
            </a:r>
            <a:r>
              <a:rPr lang="en-US" dirty="0" smtClean="0"/>
              <a:t>I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13 декабря 1825 г. на квартире К. Ф. Рылеева в Петербурге состоялось последнее заседание членов Северного общества. Они решили вывести войска на Сенатскую площадь в Петербурге и принудить Сенат, Синод и Госсовет не присягать Николаю </a:t>
            </a:r>
            <a:r>
              <a:rPr lang="en-US" sz="2000" dirty="0" smtClean="0"/>
              <a:t>I</a:t>
            </a:r>
            <a:r>
              <a:rPr lang="ru-RU" sz="2000" dirty="0" smtClean="0"/>
              <a:t>, а принять «Манифест к русскому народу», в котором декларировалось:</a:t>
            </a:r>
          </a:p>
          <a:p>
            <a:endParaRPr lang="ru-RU" sz="2000" dirty="0" smtClean="0"/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Уничтожение бывшего правления;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Учреждение временного, до установления постоянного…;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Уничтожение права собственности на людей;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Равенство всех сословий перед законом;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Уничтожение рекрутских и военных поселений.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Смерть Александра </a:t>
            </a:r>
            <a:r>
              <a:rPr lang="en-US" dirty="0" smtClean="0"/>
              <a:t>I</a:t>
            </a:r>
            <a:r>
              <a:rPr lang="ru-RU" dirty="0" smtClean="0"/>
              <a:t>. Династический кризис. Междуцарствие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14 декабря 1825 г. были выведены Московский полк, шесть рот Лейб-гренадерского полка, морской Гвардейский экипаж, которые построились в боевые порядки (каре).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Восстание декабристов 14 декабря 1825 г. на Сенатской площади в Петербурге</a:t>
            </a:r>
            <a:endParaRPr lang="ru-RU" dirty="0"/>
          </a:p>
        </p:txBody>
      </p:sp>
      <p:pic>
        <p:nvPicPr>
          <p:cNvPr id="5" name="Рисунок 4" descr="1292165278_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780928"/>
            <a:ext cx="5464639" cy="345638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восстания, разработанный накануне, оказался невыполненным.</a:t>
            </a:r>
          </a:p>
          <a:p>
            <a:pPr algn="ctr"/>
            <a:endParaRPr lang="ru-RU" dirty="0" smtClean="0"/>
          </a:p>
          <a:p>
            <a:pPr algn="ctr">
              <a:buNone/>
            </a:pPr>
            <a:r>
              <a:rPr lang="ru-RU" dirty="0" smtClean="0"/>
              <a:t>Причины: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Члены высших государственных органов ранее присягнули Николаю и принимать «Манифест к русскому народу» были уже не в праве;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000" dirty="0" smtClean="0"/>
              <a:t>Войска оказались без руководства, т. к. не явился на площадь руководитель восстания С. П. Трубецкой.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Восстание декабристов 14 декабря 1825 г. на Сенатской площади в Петербурге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Восстание декабристов 14 декабря 1825 г. на Сенатской площади в Петербурге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Николай </a:t>
            </a:r>
            <a:r>
              <a:rPr lang="en-US" sz="2000" dirty="0" smtClean="0"/>
              <a:t>I</a:t>
            </a:r>
            <a:r>
              <a:rPr lang="ru-RU" sz="2000" dirty="0" smtClean="0"/>
              <a:t> предпринял попытку с помощью духовенства (митрополит Серафим) и популярного в войсках военачальника (генерал М. А. Милорадович) мирным путем ликвидировать выступление, но неудачно. Петербургский генерал-губернатор Милорадович был убит декабристом П. Каховским.</a:t>
            </a:r>
          </a:p>
        </p:txBody>
      </p:sp>
      <p:pic>
        <p:nvPicPr>
          <p:cNvPr id="5" name="Содержимое 4" descr="330px-Death_of_Miloradovich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1484784"/>
            <a:ext cx="2912664" cy="4572000"/>
          </a:xfrm>
        </p:spPr>
      </p:pic>
      <p:sp>
        <p:nvSpPr>
          <p:cNvPr id="6" name="TextBox 5"/>
          <p:cNvSpPr txBox="1"/>
          <p:nvPr/>
        </p:nvSpPr>
        <p:spPr>
          <a:xfrm>
            <a:off x="755576" y="1484784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итоге Николай </a:t>
            </a:r>
            <a:r>
              <a:rPr lang="en-US" sz="2000" dirty="0" smtClean="0"/>
              <a:t>I</a:t>
            </a:r>
            <a:r>
              <a:rPr lang="ru-RU" sz="2000" dirty="0" smtClean="0"/>
              <a:t> отдал приказ верным войскам расстрелять восставших из пушек. Восстание декабристов было подавлено.</a:t>
            </a:r>
            <a:endParaRPr lang="ru-RU" sz="20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13 декабря 1825 г. был арестован руководитель Южного общества П. И. Пестель.</a:t>
            </a:r>
          </a:p>
          <a:p>
            <a:r>
              <a:rPr lang="ru-RU" sz="2000" dirty="0" smtClean="0"/>
              <a:t>24 декабря 1825 г. руководитель Васильевской управы Южного общества С. Муравьев-Апостол и М. Бестужев-Рюмин узнали о разгроме восстания в Петербурге.</a:t>
            </a:r>
          </a:p>
          <a:p>
            <a:r>
              <a:rPr lang="ru-RU" sz="2000" dirty="0" smtClean="0"/>
              <a:t>25 декабря 1825 г. они были арестованы и заключены под стражу, но вскоре освобождены.</a:t>
            </a:r>
          </a:p>
          <a:p>
            <a:r>
              <a:rPr lang="ru-RU" sz="2000" dirty="0" smtClean="0"/>
              <a:t>29 декабря 1825 г. С. Муравьев-Апостол поднимает восстание Черниговского полка. Его цель – соединение с другими частями, где было сильное влияние декабристов, и поход на Петербург.</a:t>
            </a:r>
          </a:p>
          <a:p>
            <a:r>
              <a:rPr lang="ru-RU" sz="2000" dirty="0" smtClean="0"/>
              <a:t>3 января 1826 г. мятежный отряд был разгромлен правительственными войсками. С. Муравьев-Апостол и М. Бестужев-Рюмин захвачены на поле боя.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Выступление Южного общества. Восстание Черниговского полка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579 человек привлечены к следствию по делу декабристов.</a:t>
            </a:r>
          </a:p>
          <a:p>
            <a:pPr algn="ctr"/>
            <a:r>
              <a:rPr lang="ru-RU" sz="2000" dirty="0" smtClean="0"/>
              <a:t>318 человек арестовано.</a:t>
            </a:r>
          </a:p>
          <a:p>
            <a:pPr algn="ctr"/>
            <a:r>
              <a:rPr lang="ru-RU" sz="2000" dirty="0" smtClean="0"/>
              <a:t>289 человек признаны виновными.</a:t>
            </a:r>
          </a:p>
          <a:p>
            <a:pPr algn="ctr"/>
            <a:r>
              <a:rPr lang="ru-RU" sz="2000" dirty="0" smtClean="0"/>
              <a:t>121 человек предан Верховному суду.</a:t>
            </a:r>
          </a:p>
          <a:p>
            <a:pPr algn="ctr"/>
            <a:r>
              <a:rPr lang="ru-RU" sz="2000" dirty="0" smtClean="0"/>
              <a:t>5 человек казнены 13 июля 1826 г. (П. И. Пестель, С. И. Муравьев-Апостол, М. П. Бестужев-Рюмин, К. Ф. Рылеев, П. Г. Каховский)</a:t>
            </a:r>
          </a:p>
          <a:p>
            <a:pPr algn="ctr"/>
            <a:r>
              <a:rPr lang="ru-RU" sz="2000" dirty="0" smtClean="0"/>
              <a:t>Остальные приговорены к каторжным работам и поселению в Сибири, а также отправлены на Кавказскую войну.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Расправа над декабристами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212102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Первая открытая попытка дворянских революционеров изменить систему правления в России и отменить крепостное право.</a:t>
            </a:r>
          </a:p>
          <a:p>
            <a:r>
              <a:rPr lang="ru-RU" sz="2000" dirty="0" smtClean="0"/>
              <a:t>Выступление декабристов показало обществу наличие глубоких социальных противоречий и необходимость реформ.</a:t>
            </a:r>
          </a:p>
          <a:p>
            <a:r>
              <a:rPr lang="ru-RU" sz="2000" dirty="0" smtClean="0"/>
              <a:t>Декабристы показали пример бескорыстного служения Отечеству и готовность нести лишения ради блага страны и ее народа.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Историческое значение движения декабристов</a:t>
            </a:r>
            <a:endParaRPr lang="ru-RU" dirty="0"/>
          </a:p>
        </p:txBody>
      </p:sp>
      <p:pic>
        <p:nvPicPr>
          <p:cNvPr id="4" name="Рисунок 3" descr="6ed2158831bd4c1ea1deab66703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573016"/>
            <a:ext cx="4248472" cy="2761507"/>
          </a:xfrm>
          <a:prstGeom prst="rect">
            <a:avLst/>
          </a:prstGeom>
        </p:spPr>
      </p:pic>
      <p:pic>
        <p:nvPicPr>
          <p:cNvPr id="5" name="Рисунок 4" descr="64089244_6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645024"/>
            <a:ext cx="3523182" cy="25504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</TotalTime>
  <Words>606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Восстание декабристов</vt:lpstr>
      <vt:lpstr>Смерть Александра I. Династический кризис. Междуцарствие</vt:lpstr>
      <vt:lpstr>Смерть Александра I. Династический кризис. Междуцарствие</vt:lpstr>
      <vt:lpstr>Восстание декабристов 14 декабря 1825 г. на Сенатской площади в Петербурге</vt:lpstr>
      <vt:lpstr>Восстание декабристов 14 декабря 1825 г. на Сенатской площади в Петербурге</vt:lpstr>
      <vt:lpstr>Восстание декабристов 14 декабря 1825 г. на Сенатской площади в Петербурге</vt:lpstr>
      <vt:lpstr>Выступление Южного общества. Восстание Черниговского полка</vt:lpstr>
      <vt:lpstr>Расправа над декабристами</vt:lpstr>
      <vt:lpstr>Историческое значение движения декабристов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Восстание декабристов</dc:title>
  <dc:creator>Александр</dc:creator>
  <cp:lastModifiedBy>Александр</cp:lastModifiedBy>
  <cp:revision>6</cp:revision>
  <dcterms:created xsi:type="dcterms:W3CDTF">2014-06-05T05:52:56Z</dcterms:created>
  <dcterms:modified xsi:type="dcterms:W3CDTF">2014-06-05T06:35:01Z</dcterms:modified>
</cp:coreProperties>
</file>