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jpeg" ContentType="image/jpeg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Masters/slideMaster4.xml" ContentType="application/vnd.openxmlformats-officedocument.presentationml.slide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3" r:id="rId2"/>
    <p:sldMasterId id="2147483675" r:id="rId3"/>
    <p:sldMasterId id="2147483678" r:id="rId4"/>
  </p:sldMasterIdLst>
  <p:sldIdLst>
    <p:sldId id="256" r:id="rId5"/>
    <p:sldId id="259" r:id="rId6"/>
    <p:sldId id="257" r:id="rId7"/>
    <p:sldId id="258" r:id="rId8"/>
    <p:sldId id="261" r:id="rId9"/>
    <p:sldId id="260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59" autoAdjust="0"/>
    <p:restoredTop sz="86380" autoAdjust="0"/>
  </p:normalViewPr>
  <p:slideViewPr>
    <p:cSldViewPr>
      <p:cViewPr varScale="1">
        <p:scale>
          <a:sx n="63" d="100"/>
          <a:sy n="63" d="100"/>
        </p:scale>
        <p:origin x="-136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34" y="786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K:\ProPowerPoint\Шаблоны\В работе\Радуга\Radug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39316" y="5373216"/>
            <a:ext cx="4032448" cy="720080"/>
          </a:xfrm>
        </p:spPr>
        <p:txBody>
          <a:bodyPr>
            <a:normAutofit/>
          </a:bodyPr>
          <a:lstStyle>
            <a:lvl1pPr>
              <a:defRPr sz="3600" b="1" i="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149734" y="6260641"/>
            <a:ext cx="4968552" cy="60047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5A9E7295-F886-49AE-8AFA-56128A28D60C}" type="datetimeFigureOut">
              <a:rPr lang="ru-RU"/>
              <a:pPr>
                <a:defRPr/>
              </a:pPr>
              <a:t>05.05.2015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6A2CE294-FAC4-4466-B1B2-A024217C2B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B72500ED-E37F-4642-AD17-92AFF97DD419}" type="datetimeFigureOut">
              <a:rPr lang="ru-RU"/>
              <a:pPr>
                <a:defRPr/>
              </a:pPr>
              <a:t>05.05.2015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309FDF8A-168A-4879-9E39-608BCD0655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47C6E739-B98C-4DDB-BD39-11AC7E252758}" type="datetimeFigureOut">
              <a:rPr lang="ru-RU"/>
              <a:pPr>
                <a:defRPr/>
              </a:pPr>
              <a:t>05.05.2015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EF383672-2485-4DD9-A7D6-52AE820EDF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67482214-A35B-447C-8186-829032887384}" type="datetimeFigureOut">
              <a:rPr lang="ru-RU"/>
              <a:pPr>
                <a:defRPr/>
              </a:pPr>
              <a:t>05.05.2015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8D1DE9A7-BF3A-4E79-9984-F2A6FD1B84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K:\ProPowerPoint\Шаблоны\В работе\Радуга\Radug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39316" y="5373216"/>
            <a:ext cx="4032448" cy="720080"/>
          </a:xfrm>
        </p:spPr>
        <p:txBody>
          <a:bodyPr>
            <a:normAutofit/>
          </a:bodyPr>
          <a:lstStyle>
            <a:lvl1pPr>
              <a:defRPr sz="3600" b="1" i="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149734" y="6260641"/>
            <a:ext cx="4968552" cy="60047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K:\ProPowerPoint\Шаблоны\В работе\01\Mai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332656"/>
            <a:ext cx="7772400" cy="1470025"/>
          </a:xfrm>
        </p:spPr>
        <p:txBody>
          <a:bodyPr/>
          <a:lstStyle>
            <a:lvl1pPr>
              <a:defRPr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5733256"/>
            <a:ext cx="6400800" cy="792088"/>
          </a:xfrm>
        </p:spPr>
        <p:txBody>
          <a:bodyPr/>
          <a:lstStyle>
            <a:lvl1pPr marL="0" indent="0" algn="ctr">
              <a:buNone/>
              <a:defRPr>
                <a:solidFill>
                  <a:schemeClr val="accent5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476672"/>
            <a:ext cx="6480720" cy="50405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340768"/>
            <a:ext cx="7848872" cy="525658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8EBA9818-E6EC-4D08-8F24-F86A156A2C85}" type="datetimeFigureOut">
              <a:rPr lang="ru-RU"/>
              <a:pPr>
                <a:defRPr/>
              </a:pPr>
              <a:t>05.05.2015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5FC91F82-3668-4A07-A061-4EF8467D59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EBFEBD57-917C-4E68-AC72-835567202B1E}" type="datetimeFigureOut">
              <a:rPr lang="ru-RU"/>
              <a:pPr>
                <a:defRPr/>
              </a:pPr>
              <a:t>05.05.2015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AFB37508-F2A0-444E-98BB-D67401A4BC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E10AC21E-138D-4AF0-AA15-3F7537A46023}" type="datetimeFigureOut">
              <a:rPr lang="ru-RU"/>
              <a:pPr>
                <a:defRPr/>
              </a:pPr>
              <a:t>05.05.2015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C7A8945A-D5D6-41EC-99C5-14F72FA517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20525A15-9888-4EA9-A412-9FD345D8E96A}" type="datetimeFigureOut">
              <a:rPr lang="ru-RU"/>
              <a:pPr>
                <a:defRPr/>
              </a:pPr>
              <a:t>05.05.2015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7A38F5A0-D1BC-438A-804B-A529884A51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02E05E4C-31A7-41A0-A27B-1310DEE4ABAA}" type="datetimeFigureOut">
              <a:rPr lang="ru-RU"/>
              <a:pPr>
                <a:defRPr/>
              </a:pPr>
              <a:t>05.05.2015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608B4361-06D7-423C-A269-10F5B4BD91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5A9E7295-F886-49AE-8AFA-56128A28D60C}" type="datetimeFigureOut">
              <a:rPr lang="ru-RU"/>
              <a:pPr>
                <a:defRPr/>
              </a:pPr>
              <a:t>05.05.2015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6A2CE294-FAC4-4466-B1B2-A024217C2B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B72500ED-E37F-4642-AD17-92AFF97DD419}" type="datetimeFigureOut">
              <a:rPr lang="ru-RU"/>
              <a:pPr>
                <a:defRPr/>
              </a:pPr>
              <a:t>05.05.2015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309FDF8A-168A-4879-9E39-608BCD0655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47C6E739-B98C-4DDB-BD39-11AC7E252758}" type="datetimeFigureOut">
              <a:rPr lang="ru-RU"/>
              <a:pPr>
                <a:defRPr/>
              </a:pPr>
              <a:t>05.05.2015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EF383672-2485-4DD9-A7D6-52AE820EDF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67482214-A35B-447C-8186-829032887384}" type="datetimeFigureOut">
              <a:rPr lang="ru-RU"/>
              <a:pPr>
                <a:defRPr/>
              </a:pPr>
              <a:t>05.05.2015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8D1DE9A7-BF3A-4E79-9984-F2A6FD1B84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K:\ProPowerPoint\Шаблоны\В работе\01\Mai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332656"/>
            <a:ext cx="7772400" cy="1470025"/>
          </a:xfrm>
        </p:spPr>
        <p:txBody>
          <a:bodyPr/>
          <a:lstStyle>
            <a:lvl1pPr>
              <a:defRPr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5733256"/>
            <a:ext cx="6400800" cy="792088"/>
          </a:xfrm>
        </p:spPr>
        <p:txBody>
          <a:bodyPr/>
          <a:lstStyle>
            <a:lvl1pPr marL="0" indent="0" algn="ctr">
              <a:buNone/>
              <a:defRPr>
                <a:solidFill>
                  <a:schemeClr val="accent5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476672"/>
            <a:ext cx="6480720" cy="50405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340768"/>
            <a:ext cx="7848872" cy="525658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8EBA9818-E6EC-4D08-8F24-F86A156A2C85}" type="datetimeFigureOut">
              <a:rPr lang="ru-RU"/>
              <a:pPr>
                <a:defRPr/>
              </a:pPr>
              <a:t>05.05.2015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5FC91F82-3668-4A07-A061-4EF8467D59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EBFEBD57-917C-4E68-AC72-835567202B1E}" type="datetimeFigureOut">
              <a:rPr lang="ru-RU"/>
              <a:pPr>
                <a:defRPr/>
              </a:pPr>
              <a:t>05.05.2015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AFB37508-F2A0-444E-98BB-D67401A4BC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E10AC21E-138D-4AF0-AA15-3F7537A46023}" type="datetimeFigureOut">
              <a:rPr lang="ru-RU"/>
              <a:pPr>
                <a:defRPr/>
              </a:pPr>
              <a:t>05.05.2015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C7A8945A-D5D6-41EC-99C5-14F72FA517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20525A15-9888-4EA9-A412-9FD345D8E96A}" type="datetimeFigureOut">
              <a:rPr lang="ru-RU"/>
              <a:pPr>
                <a:defRPr/>
              </a:pPr>
              <a:t>05.05.2015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7A38F5A0-D1BC-438A-804B-A529884A51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02E05E4C-31A7-41A0-A27B-1310DEE4ABAA}" type="datetimeFigureOut">
              <a:rPr lang="ru-RU"/>
              <a:pPr>
                <a:defRPr/>
              </a:pPr>
              <a:t>05.05.2015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608B4361-06D7-423C-A269-10F5B4BD91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K:\ProPowerPoint\Шаблоны\В работе\Радуга\RadugaSlid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-14288"/>
            <a:ext cx="9144000" cy="687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 bwMode="auto">
          <a:xfrm>
            <a:off x="2051050" y="274638"/>
            <a:ext cx="6635750" cy="85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Текст 2"/>
          <p:cNvSpPr>
            <a:spLocks noGrp="1"/>
          </p:cNvSpPr>
          <p:nvPr>
            <p:ph type="body" idx="1"/>
          </p:nvPr>
        </p:nvSpPr>
        <p:spPr bwMode="auto">
          <a:xfrm>
            <a:off x="2051050" y="1412875"/>
            <a:ext cx="6635750" cy="525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9" name="TextBox 6"/>
          <p:cNvSpPr txBox="1">
            <a:spLocks noChangeArrowheads="1"/>
          </p:cNvSpPr>
          <p:nvPr/>
        </p:nvSpPr>
        <p:spPr bwMode="auto">
          <a:xfrm>
            <a:off x="0" y="6488113"/>
            <a:ext cx="1824038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sz="1600" smtClean="0">
                <a:solidFill>
                  <a:srgbClr val="4F6228"/>
                </a:solidFill>
                <a:latin typeface="Ariston" pitchFamily="66" charset="0"/>
              </a:rPr>
              <a:t>ProPowerPoint.Ru</a:t>
            </a:r>
            <a:endParaRPr lang="ru-RU" sz="1600" smtClean="0">
              <a:solidFill>
                <a:srgbClr val="4F6228"/>
              </a:solidFill>
              <a:latin typeface="Ariston" pitchFamily="66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K:\ProPowerPoint\Шаблоны\В работе\01\Slaid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-17463" y="0"/>
            <a:ext cx="91614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 bwMode="auto">
          <a:xfrm>
            <a:off x="1042988" y="476250"/>
            <a:ext cx="6553200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Текст 2"/>
          <p:cNvSpPr>
            <a:spLocks noGrp="1"/>
          </p:cNvSpPr>
          <p:nvPr>
            <p:ph type="body" idx="1"/>
          </p:nvPr>
        </p:nvSpPr>
        <p:spPr bwMode="auto">
          <a:xfrm>
            <a:off x="1116013" y="1341438"/>
            <a:ext cx="7570787" cy="532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9" name="Прямоугольник 7"/>
          <p:cNvSpPr>
            <a:spLocks noChangeArrowheads="1"/>
          </p:cNvSpPr>
          <p:nvPr/>
        </p:nvSpPr>
        <p:spPr bwMode="auto">
          <a:xfrm>
            <a:off x="7862888" y="6596063"/>
            <a:ext cx="1230312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100">
                <a:solidFill>
                  <a:srgbClr val="BFBFBF"/>
                </a:solidFill>
              </a:rPr>
              <a:t>ProPowerPoint.Ru</a:t>
            </a:r>
            <a:endParaRPr lang="ru-RU" sz="1100">
              <a:solidFill>
                <a:srgbClr val="BFBFB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K:\ProPowerPoint\Шаблоны\В работе\Радуга\RadugaSlid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-14288"/>
            <a:ext cx="9144000" cy="687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 bwMode="auto">
          <a:xfrm>
            <a:off x="2051050" y="274638"/>
            <a:ext cx="6635750" cy="85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Текст 2"/>
          <p:cNvSpPr>
            <a:spLocks noGrp="1"/>
          </p:cNvSpPr>
          <p:nvPr>
            <p:ph type="body" idx="1"/>
          </p:nvPr>
        </p:nvSpPr>
        <p:spPr bwMode="auto">
          <a:xfrm>
            <a:off x="2051050" y="1412875"/>
            <a:ext cx="6635750" cy="525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9" name="TextBox 6"/>
          <p:cNvSpPr txBox="1">
            <a:spLocks noChangeArrowheads="1"/>
          </p:cNvSpPr>
          <p:nvPr/>
        </p:nvSpPr>
        <p:spPr bwMode="auto">
          <a:xfrm>
            <a:off x="0" y="6488113"/>
            <a:ext cx="1824038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sz="1600" smtClean="0">
                <a:solidFill>
                  <a:srgbClr val="4F6228"/>
                </a:solidFill>
                <a:latin typeface="Ariston" pitchFamily="66" charset="0"/>
              </a:rPr>
              <a:t>ProPowerPoint.Ru</a:t>
            </a:r>
            <a:endParaRPr lang="ru-RU" sz="1600" smtClean="0">
              <a:solidFill>
                <a:srgbClr val="4F6228"/>
              </a:solidFill>
              <a:latin typeface="Ariston" pitchFamily="66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K:\ProPowerPoint\Шаблоны\В работе\01\Slaid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-17463" y="0"/>
            <a:ext cx="91614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 bwMode="auto">
          <a:xfrm>
            <a:off x="1042988" y="476250"/>
            <a:ext cx="6553200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Текст 2"/>
          <p:cNvSpPr>
            <a:spLocks noGrp="1"/>
          </p:cNvSpPr>
          <p:nvPr>
            <p:ph type="body" idx="1"/>
          </p:nvPr>
        </p:nvSpPr>
        <p:spPr bwMode="auto">
          <a:xfrm>
            <a:off x="1116013" y="1341438"/>
            <a:ext cx="7570787" cy="532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9" name="Прямоугольник 7"/>
          <p:cNvSpPr>
            <a:spLocks noChangeArrowheads="1"/>
          </p:cNvSpPr>
          <p:nvPr/>
        </p:nvSpPr>
        <p:spPr bwMode="auto">
          <a:xfrm>
            <a:off x="7862888" y="6596063"/>
            <a:ext cx="1230312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100">
                <a:solidFill>
                  <a:srgbClr val="BFBFBF"/>
                </a:solidFill>
              </a:rPr>
              <a:t>ProPowerPoint.Ru</a:t>
            </a:r>
            <a:endParaRPr lang="ru-RU" sz="1100">
              <a:solidFill>
                <a:srgbClr val="BFBFB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03648" y="260648"/>
            <a:ext cx="6624736" cy="3600400"/>
          </a:xfrm>
        </p:spPr>
        <p:txBody>
          <a:bodyPr>
            <a:normAutofit/>
          </a:bodyPr>
          <a:lstStyle/>
          <a:p>
            <a:r>
              <a:rPr lang="ru-RU" b="1" dirty="0" smtClean="0">
                <a:ln>
                  <a:solidFill>
                    <a:srgbClr val="FFFF00"/>
                  </a:solidFill>
                </a:ln>
                <a:solidFill>
                  <a:srgbClr val="0070C0"/>
                </a:solidFill>
                <a:latin typeface="Acquest Script" pitchFamily="2" charset="0"/>
              </a:rPr>
              <a:t>Ярославль-Жемчужина </a:t>
            </a:r>
            <a:r>
              <a:rPr lang="ru-RU" b="1" dirty="0" smtClean="0">
                <a:ln>
                  <a:solidFill>
                    <a:srgbClr val="FFFF00"/>
                  </a:solidFill>
                </a:ln>
                <a:solidFill>
                  <a:srgbClr val="0070C0"/>
                </a:solidFill>
                <a:latin typeface="Acquest Script" pitchFamily="2" charset="0"/>
              </a:rPr>
              <a:t>З</a:t>
            </a:r>
            <a:r>
              <a:rPr lang="ru-RU" b="1" dirty="0" smtClean="0">
                <a:ln>
                  <a:solidFill>
                    <a:srgbClr val="FFFF00"/>
                  </a:solidFill>
                </a:ln>
                <a:solidFill>
                  <a:srgbClr val="0070C0"/>
                </a:solidFill>
                <a:latin typeface="Acquest Script" pitchFamily="2" charset="0"/>
              </a:rPr>
              <a:t>олотого </a:t>
            </a:r>
            <a:r>
              <a:rPr lang="ru-RU" b="1" dirty="0" smtClean="0">
                <a:ln>
                  <a:solidFill>
                    <a:srgbClr val="FFFF00"/>
                  </a:solidFill>
                </a:ln>
                <a:solidFill>
                  <a:srgbClr val="0070C0"/>
                </a:solidFill>
                <a:latin typeface="Acquest Script" pitchFamily="2" charset="0"/>
              </a:rPr>
              <a:t>К</a:t>
            </a:r>
            <a:r>
              <a:rPr lang="ru-RU" b="1" dirty="0" smtClean="0">
                <a:ln>
                  <a:solidFill>
                    <a:srgbClr val="FFFF00"/>
                  </a:solidFill>
                </a:ln>
                <a:solidFill>
                  <a:srgbClr val="0070C0"/>
                </a:solidFill>
                <a:latin typeface="Acquest Script" pitchFamily="2" charset="0"/>
              </a:rPr>
              <a:t>ольца </a:t>
            </a:r>
            <a:r>
              <a:rPr lang="ru-RU" b="1" dirty="0" smtClean="0">
                <a:ln>
                  <a:solidFill>
                    <a:srgbClr val="FFFF00"/>
                  </a:solidFill>
                </a:ln>
                <a:solidFill>
                  <a:srgbClr val="0070C0"/>
                </a:solidFill>
                <a:latin typeface="Acquest Script" pitchFamily="2" charset="0"/>
              </a:rPr>
              <a:t>России.</a:t>
            </a:r>
            <a:endParaRPr lang="ru-RU" b="1" dirty="0">
              <a:ln>
                <a:solidFill>
                  <a:srgbClr val="FFFF00"/>
                </a:solidFill>
              </a:ln>
              <a:solidFill>
                <a:srgbClr val="0070C0"/>
              </a:solidFill>
              <a:latin typeface="Acquest Script" pitchFamily="2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>
                <a:ln>
                  <a:solidFill>
                    <a:srgbClr val="7030A0"/>
                  </a:solidFill>
                </a:ln>
                <a:solidFill>
                  <a:srgbClr val="0070C0"/>
                </a:solidFill>
                <a:latin typeface="Acquest Script" pitchFamily="2" charset="0"/>
              </a:rPr>
              <a:t>Проект приготовил ученик 2 б класса Уваров Ярослав.</a:t>
            </a:r>
            <a:endParaRPr lang="ru-RU" dirty="0">
              <a:ln>
                <a:solidFill>
                  <a:srgbClr val="7030A0"/>
                </a:solidFill>
              </a:ln>
              <a:solidFill>
                <a:srgbClr val="0070C0"/>
              </a:solidFill>
              <a:latin typeface="Acquest Script" pitchFamily="2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260648"/>
            <a:ext cx="6696744" cy="864096"/>
          </a:xfrm>
        </p:spPr>
        <p:txBody>
          <a:bodyPr/>
          <a:lstStyle/>
          <a:p>
            <a:r>
              <a:rPr lang="ru-RU" dirty="0" smtClean="0">
                <a:solidFill>
                  <a:srgbClr val="7030A0"/>
                </a:solidFill>
                <a:latin typeface="Amsterdam_vp" pitchFamily="82" charset="-52"/>
              </a:rPr>
              <a:t>Князь Ярослав Владимирович (Мудрый).</a:t>
            </a:r>
            <a:endParaRPr lang="ru-RU" dirty="0">
              <a:solidFill>
                <a:srgbClr val="7030A0"/>
              </a:solidFill>
              <a:latin typeface="Amsterdam_vp" pitchFamily="82" charset="-52"/>
            </a:endParaRPr>
          </a:p>
        </p:txBody>
      </p:sp>
      <p:pic>
        <p:nvPicPr>
          <p:cNvPr id="4" name="Содержимое 3" descr="1000r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15616" y="1844824"/>
            <a:ext cx="3960440" cy="2952328"/>
          </a:xfrm>
        </p:spPr>
      </p:pic>
      <p:pic>
        <p:nvPicPr>
          <p:cNvPr id="5" name="Рисунок 4" descr="IMG_067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92080" y="1484784"/>
            <a:ext cx="3631332" cy="450912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43609" y="5013176"/>
            <a:ext cx="33123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Основал город в 1010 году. В 2010 году город отметил 1000-летие.</a:t>
            </a:r>
            <a:endParaRPr lang="ru-RU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65d482c5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44008" y="2564904"/>
            <a:ext cx="4032448" cy="3024336"/>
          </a:xfrm>
        </p:spPr>
      </p:pic>
      <p:pic>
        <p:nvPicPr>
          <p:cNvPr id="5" name="Рисунок 4" descr="Gerb_Yaroslavl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75656" y="1844824"/>
            <a:ext cx="2516113" cy="3705597"/>
          </a:xfrm>
          <a:prstGeom prst="rect">
            <a:avLst/>
          </a:prstGeom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/>
            <a:r>
              <a:rPr lang="ru-RU" dirty="0" smtClean="0">
                <a:solidFill>
                  <a:srgbClr val="7030A0"/>
                </a:solidFill>
                <a:latin typeface="Acquest Script" pitchFamily="2" charset="0"/>
              </a:rPr>
              <a:t>Герб и флаг Ярославля.</a:t>
            </a:r>
            <a:endParaRPr lang="ru-RU" dirty="0">
              <a:solidFill>
                <a:srgbClr val="7030A0"/>
              </a:solidFill>
              <a:latin typeface="Acquest Script" pitchFamily="2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i="1" dirty="0" smtClean="0">
                <a:solidFill>
                  <a:srgbClr val="7030A0"/>
                </a:solidFill>
                <a:latin typeface="a_AlbionicTitulCmWb" pitchFamily="34" charset="-52"/>
              </a:rPr>
              <a:t>ДОСТАПРЕМИЧАТЕЛЬНОСТИ.</a:t>
            </a:r>
            <a:endParaRPr lang="ru-RU" sz="2400" i="1" dirty="0">
              <a:solidFill>
                <a:srgbClr val="7030A0"/>
              </a:solidFill>
              <a:latin typeface="a_AlbionicTitulCmWb" pitchFamily="34" charset="-52"/>
            </a:endParaRPr>
          </a:p>
        </p:txBody>
      </p:sp>
      <p:pic>
        <p:nvPicPr>
          <p:cNvPr id="5" name="Рисунок 4" descr="yaroslavl_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24128" y="4077072"/>
            <a:ext cx="2880320" cy="2160240"/>
          </a:xfrm>
          <a:prstGeom prst="rect">
            <a:avLst/>
          </a:prstGeom>
        </p:spPr>
      </p:pic>
      <p:pic>
        <p:nvPicPr>
          <p:cNvPr id="6" name="Рисунок 5" descr="46893_mai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4149080"/>
            <a:ext cx="4536504" cy="2160240"/>
          </a:xfrm>
          <a:prstGeom prst="rect">
            <a:avLst/>
          </a:prstGeom>
        </p:spPr>
      </p:pic>
      <p:pic>
        <p:nvPicPr>
          <p:cNvPr id="8" name="Содержимое 7" descr="Yaroslavl-strelka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4139952" y="1268760"/>
            <a:ext cx="4554418" cy="2191018"/>
          </a:xfrm>
        </p:spPr>
      </p:pic>
      <p:pic>
        <p:nvPicPr>
          <p:cNvPr id="9" name="Рисунок 8" descr="DSC_714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43608" y="1268760"/>
            <a:ext cx="2880320" cy="2160240"/>
          </a:xfrm>
          <a:prstGeom prst="rect">
            <a:avLst/>
          </a:prstGeom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kostroma_map_moskv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71600" y="349203"/>
            <a:ext cx="2880320" cy="2218415"/>
          </a:xfrm>
          <a:ln>
            <a:solidFill>
              <a:schemeClr val="accent1"/>
            </a:solidFill>
          </a:ln>
        </p:spPr>
      </p:pic>
      <p:pic>
        <p:nvPicPr>
          <p:cNvPr id="5" name="Рисунок 4" descr="Карта-Ярославской-области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68144" y="4293096"/>
            <a:ext cx="3069285" cy="233553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Рисунок 6" descr="pVkeJm9H7vzTlGA6njq9Sg-articl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43608" y="4293096"/>
            <a:ext cx="3112730" cy="236142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Рисунок 7" descr="5355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96136" y="332656"/>
            <a:ext cx="3121152" cy="223224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Рисунок 5" descr="yaroslavl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275856" y="1988840"/>
            <a:ext cx="3240360" cy="2376264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620688"/>
            <a:ext cx="6480720" cy="504056"/>
          </a:xfrm>
        </p:spPr>
        <p:txBody>
          <a:bodyPr/>
          <a:lstStyle/>
          <a:p>
            <a:r>
              <a:rPr lang="ru-RU" dirty="0" smtClean="0">
                <a:latin typeface="Acquest Script" pitchFamily="2" charset="0"/>
              </a:rPr>
              <a:t>Спасибо за просмотр </a:t>
            </a:r>
            <a:r>
              <a:rPr lang="en-US" dirty="0" smtClean="0">
                <a:latin typeface="Acquest Script" pitchFamily="2" charset="0"/>
              </a:rPr>
              <a:t>!</a:t>
            </a:r>
            <a:endParaRPr lang="ru-RU" dirty="0">
              <a:latin typeface="Acquest Script" pitchFamily="2" charset="0"/>
            </a:endParaRPr>
          </a:p>
        </p:txBody>
      </p:sp>
      <p:pic>
        <p:nvPicPr>
          <p:cNvPr id="4" name="Содержимое 3" descr="406272_original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43608" y="1484784"/>
            <a:ext cx="7488832" cy="5184576"/>
          </a:xfrm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rGorod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Тема1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MorGorod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Тема11</Template>
  <TotalTime>87</TotalTime>
  <Words>44</Words>
  <Application>Microsoft Office PowerPoint</Application>
  <PresentationFormat>Экран (4:3)</PresentationFormat>
  <Paragraphs>7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Тема11</vt:lpstr>
      <vt:lpstr>MorGorod</vt:lpstr>
      <vt:lpstr>1_Тема11</vt:lpstr>
      <vt:lpstr>1_MorGorod</vt:lpstr>
      <vt:lpstr>Ярославль-Жемчужина Золотого Кольца России.</vt:lpstr>
      <vt:lpstr>Князь Ярослав Владимирович (Мудрый).</vt:lpstr>
      <vt:lpstr>Герб и флаг Ярославля.</vt:lpstr>
      <vt:lpstr>ДОСТАПРЕМИЧАТЕЛЬНОСТИ.</vt:lpstr>
      <vt:lpstr>Слайд 5</vt:lpstr>
      <vt:lpstr>Спасибо за просмотр 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Ярославль-жемчужина золотого кольца России.</dc:title>
  <dc:creator>admin</dc:creator>
  <cp:lastModifiedBy>admin</cp:lastModifiedBy>
  <cp:revision>10</cp:revision>
  <dcterms:created xsi:type="dcterms:W3CDTF">2015-05-05T16:24:49Z</dcterms:created>
  <dcterms:modified xsi:type="dcterms:W3CDTF">2015-05-05T17:54:38Z</dcterms:modified>
</cp:coreProperties>
</file>