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5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70" r:id="rId14"/>
    <p:sldId id="271" r:id="rId15"/>
    <p:sldId id="272" r:id="rId16"/>
    <p:sldId id="273" r:id="rId17"/>
    <p:sldId id="274" r:id="rId18"/>
    <p:sldId id="293" r:id="rId19"/>
    <p:sldId id="289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FB9FA83-DAB6-45E6-9A9D-853E57FBE3B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C4931F6-9FE2-4055-8548-889ECD29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276872"/>
            <a:ext cx="6324600" cy="1645920"/>
          </a:xfrm>
        </p:spPr>
        <p:txBody>
          <a:bodyPr/>
          <a:lstStyle/>
          <a:p>
            <a:pPr algn="ctr"/>
            <a:r>
              <a:rPr lang="ru-RU" b="1" dirty="0" smtClean="0"/>
              <a:t>Эстетика </a:t>
            </a:r>
            <a:r>
              <a:rPr lang="ru-RU" b="1" dirty="0"/>
              <a:t>и </a:t>
            </a:r>
            <a:br>
              <a:rPr lang="ru-RU" b="1" dirty="0"/>
            </a:br>
            <a:r>
              <a:rPr lang="ru-RU" b="1" dirty="0"/>
              <a:t>экология жилища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63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Стиль «Кантри»</a:t>
            </a:r>
          </a:p>
        </p:txBody>
      </p:sp>
      <p:pic>
        <p:nvPicPr>
          <p:cNvPr id="3" name="Picture 2" descr="http://allhome.press/wp-content/uploads/2016/02/vintage-bedroom-ideas-teenage-girls-and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79" y="4005064"/>
            <a:ext cx="3790955" cy="230425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395535" y="2106625"/>
            <a:ext cx="4824537" cy="2088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переводе с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английского -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ʼʼдеревняʼʼ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простота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функциональность.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2106625"/>
            <a:ext cx="3240360" cy="250673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14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Стиль барокко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395536" y="2505828"/>
            <a:ext cx="3456384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зобилие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роскошь. Благородные металлы,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мозаики из разных пород дерева.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052234"/>
            <a:ext cx="4392488" cy="394755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Зонирование помещения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395536" y="2478119"/>
            <a:ext cx="3224392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Зонирование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– разделение пространства на отдельные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зоны с использованием мебели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340196" cy="3600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5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хожие, ДОМ, г. Одесса, ул. Академика Вавилова 14д , Проектирование и дизайн интерьера. Разработка и изготовление мебели любо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74534"/>
            <a:ext cx="3250332" cy="285365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тенки из шпона фото 31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640" y="3415080"/>
            <a:ext cx="4104456" cy="283793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920" y="1478142"/>
            <a:ext cx="376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Прихожая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8747" y="4940591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Гостиная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1883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Best Kitchen Interior Decorations Stylish Home Designs Luxury Bed Room Designs Living Rooms Office Interior Remodelling 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195" y="3645025"/>
            <a:ext cx="4054526" cy="257774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Детские. фото katyafm @ iMGSRC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053356" cy="252827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754280"/>
            <a:ext cx="297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Кухня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305" y="15039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Детская</a:t>
            </a:r>
          </a:p>
        </p:txBody>
      </p:sp>
    </p:spTree>
    <p:extLst>
      <p:ext uri="{BB962C8B-B14F-4D97-AF65-F5344CB8AC3E}">
        <p14:creationId xmlns="" xmlns:p14="http://schemas.microsoft.com/office/powerpoint/2010/main" val="9965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Функциональная зона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217209" y="3222340"/>
            <a:ext cx="3384376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зона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– отдельный участок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2060848"/>
            <a:ext cx="4721349" cy="42672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1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экология жилища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1714049"/>
            <a:ext cx="8733656" cy="1163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наука о взаимодействии всего живого с окружающей средой</a:t>
            </a:r>
          </a:p>
          <a:p>
            <a:endParaRPr lang="ru-RU" sz="28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057630"/>
            <a:ext cx="4896544" cy="321213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74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 НЕЙ ОТНОСЯТСЯ:</a:t>
            </a:r>
            <a:endParaRPr lang="ru-RU" sz="3600" b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04864"/>
            <a:ext cx="3744416" cy="389040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595792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Микроклимат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загрязнения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здоровье человека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216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Приборы микроклимата</a:t>
            </a:r>
            <a:endParaRPr lang="ru-RU" dirty="0"/>
          </a:p>
        </p:txBody>
      </p:sp>
      <p:pic>
        <p:nvPicPr>
          <p:cNvPr id="3" name="Picture 2" descr="NEWSru.co.il :: Фото :: Минстерство энергетики объявило новую акцию - замена старых кондиционеров новы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626811" cy="185580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52" y="2060848"/>
            <a:ext cx="2962395" cy="185580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Радиаторы Arbonia - складская программа - Группа компаний &quot;Евростро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2626811" cy="158417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Фото вентилятор Vinco Beetle Grey на MIGOM.by. Фото номер 1 - Минс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576" y="4653136"/>
            <a:ext cx="3012171" cy="158417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882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Достаточная освещенность</a:t>
            </a:r>
          </a:p>
        </p:txBody>
      </p:sp>
      <p:pic>
        <p:nvPicPr>
          <p:cNvPr id="4" name="Picture 2" descr="DataLife Engine Версия для печати Что необходимо знать об окнах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88840"/>
            <a:ext cx="3767629" cy="237626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к сделать освещение в гостиной правиль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43101"/>
            <a:ext cx="3552394" cy="26642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161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b="1" dirty="0" smtClean="0"/>
              <a:t>МОЙ </a:t>
            </a:r>
            <a:r>
              <a:rPr lang="ru-RU" sz="3600" b="1" dirty="0" err="1" smtClean="0"/>
              <a:t>ДОм</a:t>
            </a:r>
            <a:endParaRPr lang="ru-RU" sz="3600" b="1" dirty="0"/>
          </a:p>
        </p:txBody>
      </p:sp>
      <p:pic>
        <p:nvPicPr>
          <p:cNvPr id="3" name="Picture 2" descr="deloniks.ru : Красный в интерьер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156" y="3476833"/>
            <a:ext cx="3600000" cy="239142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омната в общежитие обычного типа м.Менделеевская., Моск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77" y="3476834"/>
            <a:ext cx="3600000" cy="239142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427" y="195765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Каким требованиям он должен отвечать?</a:t>
            </a:r>
          </a:p>
        </p:txBody>
      </p:sp>
    </p:spTree>
    <p:extLst>
      <p:ext uri="{BB962C8B-B14F-4D97-AF65-F5344CB8AC3E}">
        <p14:creationId xmlns="" xmlns:p14="http://schemas.microsoft.com/office/powerpoint/2010/main" val="2274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Что является источниками загрязнения квартир?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204865"/>
            <a:ext cx="8568952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Химические вещества строительных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Домашняя пыль и пылевые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клещи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Бытовая химия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грязь - бактерии,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микробы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плесень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Грязный воздух</a:t>
            </a:r>
          </a:p>
        </p:txBody>
      </p:sp>
    </p:spTree>
    <p:extLst>
      <p:ext uri="{BB962C8B-B14F-4D97-AF65-F5344CB8AC3E}">
        <p14:creationId xmlns="" xmlns:p14="http://schemas.microsoft.com/office/powerpoint/2010/main" val="2390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ДОМАШНЯЯ ПЫЛЬ</a:t>
            </a:r>
            <a:endParaRPr lang="ru-RU" sz="3600" b="1" dirty="0"/>
          </a:p>
        </p:txBody>
      </p:sp>
      <p:pic>
        <p:nvPicPr>
          <p:cNvPr id="3" name="Объект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03942"/>
            <a:ext cx="4515809" cy="338685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508104" y="3276234"/>
            <a:ext cx="3240360" cy="1642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источник инфекций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Пылевой </a:t>
            </a:r>
            <a:r>
              <a:rPr lang="ru-RU" sz="3600" b="1" dirty="0" smtClean="0"/>
              <a:t>клещ</a:t>
            </a:r>
            <a:endParaRPr lang="ru-RU" sz="3600" b="1" dirty="0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60848"/>
            <a:ext cx="4484994" cy="379302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473855" y="2634911"/>
            <a:ext cx="3263280" cy="20182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стественная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среда для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обитания – ковры, подушки, постель.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6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Бактериальные </a:t>
            </a:r>
            <a:r>
              <a:rPr lang="ru-RU" sz="3600" b="1" dirty="0" smtClean="0"/>
              <a:t>загрязнения</a:t>
            </a:r>
            <a:endParaRPr lang="ru-RU" sz="3600" b="1" dirty="0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348880"/>
            <a:ext cx="5085440" cy="37444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940151" y="3681028"/>
            <a:ext cx="3008313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Споры грибков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плесени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45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152" y="260648"/>
            <a:ext cx="8381260" cy="10543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Бытовая химия</a:t>
            </a:r>
            <a:endParaRPr lang="ru-RU" sz="3600" b="1" dirty="0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29557"/>
            <a:ext cx="4995862" cy="409660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961321" y="3228321"/>
            <a:ext cx="3008313" cy="16990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Выделяют ядовитые испарения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49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89" y="260648"/>
            <a:ext cx="8381260" cy="10543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гигиена жилища</a:t>
            </a:r>
            <a:endParaRPr lang="ru-RU" sz="3600" b="1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42" y="2132856"/>
            <a:ext cx="5987355" cy="398586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56037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70" y="260648"/>
            <a:ext cx="8381260" cy="1054394"/>
          </a:xfrm>
        </p:spPr>
        <p:txBody>
          <a:bodyPr/>
          <a:lstStyle/>
          <a:p>
            <a:r>
              <a:rPr lang="ru-RU" sz="3600" b="1" dirty="0"/>
              <a:t>Наше здоровье-в наших руках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2132857"/>
            <a:ext cx="822960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Подбираем для ремонта экологически безопасные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Ежедневная влажная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уборка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Регулярное проветривание помещений</a:t>
            </a: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231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10" y="260648"/>
            <a:ext cx="8381260" cy="1054394"/>
          </a:xfrm>
        </p:spPr>
        <p:txBody>
          <a:bodyPr>
            <a:noAutofit/>
          </a:bodyPr>
          <a:lstStyle/>
          <a:p>
            <a:r>
              <a:rPr lang="ru-RU" b="1" dirty="0" smtClean="0"/>
              <a:t>Виды уборок:</a:t>
            </a:r>
            <a:endParaRPr lang="ru-RU" b="1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73016"/>
            <a:ext cx="4200704" cy="26564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4404" y="1916832"/>
            <a:ext cx="4449942" cy="18722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Текущая уборка 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Еженедельная уборка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Генеральная уборка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053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Проветривание  помещения</a:t>
            </a:r>
            <a:endParaRPr lang="ru-RU" b="1" dirty="0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76872"/>
            <a:ext cx="5512854" cy="367240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836161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Ответьте на вопросы: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предъявляют люди к своему жилищу?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каких материалов желательно изготавливать предметы быта?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Почему стёкла окон следует часто протирать?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Каким должен быть цвет обоев в комнате, окна которой выходят на солнечную сторону?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чего служит кондиционер?</a:t>
            </a:r>
          </a:p>
        </p:txBody>
      </p:sp>
    </p:spTree>
    <p:extLst>
      <p:ext uri="{BB962C8B-B14F-4D97-AF65-F5344CB8AC3E}">
        <p14:creationId xmlns="" xmlns:p14="http://schemas.microsoft.com/office/powerpoint/2010/main" val="25276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Требования к </a:t>
            </a:r>
            <a:r>
              <a:rPr lang="ru-RU" sz="3600" b="1" dirty="0" smtClean="0"/>
              <a:t>интерьеру</a:t>
            </a:r>
            <a:endParaRPr lang="ru-RU" sz="3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91440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Эстетические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внутреннее убранство, сочетание цвета стен и мебели, предметы художественного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оформления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Эргономические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комфорт для всех, живущих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доме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чистота, тепло, освещенность, уровень шума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392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Что такое эстетика?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495" y="3181948"/>
            <a:ext cx="3707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Эстетика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гармония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предметов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пространства, их согласованность.</a:t>
            </a:r>
          </a:p>
        </p:txBody>
      </p:sp>
      <p:pic>
        <p:nvPicPr>
          <p:cNvPr id="4" name="Picture 2" descr="http://women-journal.com/wp-content/uploads/2015/01/sozdat_uyut_v_dom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4" y="2420888"/>
            <a:ext cx="3888433" cy="333800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19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Эстетика непосредственно связана со стилем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800" y="2204864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Стиль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единство художественного направления, гармоничная совокупность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всех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элементов интерьера.</a:t>
            </a:r>
          </a:p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Интерьер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внутреннее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Интерьер комнаты - Строительный портал rmnt.n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435" y="2348880"/>
            <a:ext cx="3242997" cy="335425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73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Классический стиль</a:t>
            </a:r>
          </a:p>
        </p:txBody>
      </p:sp>
      <p:pic>
        <p:nvPicPr>
          <p:cNvPr id="3" name="Picture 2" descr="https://im0-tub-ru.yandex.net/i?id=089f571ef140931915fb8f1b62688cce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902465" cy="218840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240360" cy="249882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395536" y="1772816"/>
            <a:ext cx="4752528" cy="19249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Мебель  украшена резьбой, позолотой, вставками из древесины редких пород.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0664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Мягкая мебель имеет плавные округлые формы. </a:t>
            </a:r>
          </a:p>
        </p:txBody>
      </p:sp>
    </p:spTree>
    <p:extLst>
      <p:ext uri="{BB962C8B-B14F-4D97-AF65-F5344CB8AC3E}">
        <p14:creationId xmlns="" xmlns:p14="http://schemas.microsoft.com/office/powerpoint/2010/main" val="7105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Стиль «Ампир»</a:t>
            </a:r>
          </a:p>
        </p:txBody>
      </p:sp>
      <p:pic>
        <p:nvPicPr>
          <p:cNvPr id="3" name="Picture 2" descr="http://ogodom.ru/wp-content/uploads/2014/11/dizayn-interera-v-stile-ampir-6-700x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998432" cy="212713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19844"/>
            <a:ext cx="3194147" cy="250476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0080" y="23181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Строгость предметов интерьера.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Стиль «Модерн»</a:t>
            </a:r>
          </a:p>
        </p:txBody>
      </p:sp>
      <p:pic>
        <p:nvPicPr>
          <p:cNvPr id="3" name="Picture 2" descr="https://im3-tub-ru.yandex.net/i?id=36f9bd3d841c21a321a86061904b8c0a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12473"/>
            <a:ext cx="3970566" cy="239684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341543" y="1772816"/>
            <a:ext cx="4680520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Кривые округлые линии, асимметрия.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236563" cy="243825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10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Стиль «Хай-тек»</a:t>
            </a:r>
          </a:p>
        </p:txBody>
      </p:sp>
      <p:pic>
        <p:nvPicPr>
          <p:cNvPr id="3" name="Picture 2" descr="https://im2-tub-ru.yandex.net/i?id=48565be602cc95bc3309cdbe8e873dae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48" y="4221088"/>
            <a:ext cx="4168140" cy="224343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63137" y="1902412"/>
            <a:ext cx="3908961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Прямые линии, обилие стеклянных и металлических деталей.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954739" cy="264660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344</Words>
  <Application>Microsoft Office PowerPoint</Application>
  <PresentationFormat>Экран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Сетка</vt:lpstr>
      <vt:lpstr>Эстетика и  экология жилища</vt:lpstr>
      <vt:lpstr>МОЙ ДОм</vt:lpstr>
      <vt:lpstr>Требования к интерьеру</vt:lpstr>
      <vt:lpstr>Что такое эстетика?</vt:lpstr>
      <vt:lpstr>Эстетика непосредственно связана со стилем</vt:lpstr>
      <vt:lpstr>Классический стиль</vt:lpstr>
      <vt:lpstr>Стиль «Ампир»</vt:lpstr>
      <vt:lpstr>Стиль «Модерн»</vt:lpstr>
      <vt:lpstr>Стиль «Хай-тек»</vt:lpstr>
      <vt:lpstr>Стиль «Кантри»</vt:lpstr>
      <vt:lpstr>Стиль барокко</vt:lpstr>
      <vt:lpstr>Зонирование помещения</vt:lpstr>
      <vt:lpstr>Слайд 13</vt:lpstr>
      <vt:lpstr>Слайд 14</vt:lpstr>
      <vt:lpstr>Функциональная зона</vt:lpstr>
      <vt:lpstr>экология жилища</vt:lpstr>
      <vt:lpstr>К НЕЙ ОТНОСЯТСЯ:</vt:lpstr>
      <vt:lpstr>Приборы микроклимата</vt:lpstr>
      <vt:lpstr>Достаточная освещенность</vt:lpstr>
      <vt:lpstr>Что является источниками загрязнения квартир?</vt:lpstr>
      <vt:lpstr>ДОМАШНЯЯ ПЫЛЬ</vt:lpstr>
      <vt:lpstr>Пылевой клещ</vt:lpstr>
      <vt:lpstr>Бактериальные загрязнения</vt:lpstr>
      <vt:lpstr>Бытовая химия</vt:lpstr>
      <vt:lpstr>гигиена жилища</vt:lpstr>
      <vt:lpstr>Наше здоровье-в наших руках!</vt:lpstr>
      <vt:lpstr>Виды уборок:</vt:lpstr>
      <vt:lpstr>Проветривание  помещения</vt:lpstr>
      <vt:lpstr>Ответьте на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Эстетика и экология жилища</dc:title>
  <dc:creator>Пользователь</dc:creator>
  <cp:lastModifiedBy>Психолог</cp:lastModifiedBy>
  <cp:revision>41</cp:revision>
  <dcterms:created xsi:type="dcterms:W3CDTF">2017-03-18T07:50:24Z</dcterms:created>
  <dcterms:modified xsi:type="dcterms:W3CDTF">2020-11-17T12:08:25Z</dcterms:modified>
</cp:coreProperties>
</file>