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DCC16A-2C82-4E66-A798-A1011C817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CA4AAB-931A-4A80-B6E6-2CC88692C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BEDBE4-C057-4CD3-ACCD-F988A7E0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92F491-5E23-44F8-961C-F5E81D2A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4784AD-AA2E-4200-9ACB-849EA0B6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E37E36-3F9C-4E2B-B423-5435BDE99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EF9AA6-5228-40B5-A648-2711589F4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2474D7-25A0-4A3F-B6F3-78EF7255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559372-CF81-416D-BCD0-805E56B5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8DF432-1DB0-474D-8977-177FCA279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84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334F496-6C62-4F06-A866-72D23EA8F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308A57-4E5A-4506-A2A1-A51C73BA5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6BC8D9-B5A2-4E20-8DAB-1668924FC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217D9A-9D30-4CBD-A0A2-F1B727864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38AD21-10DF-4E35-9F10-D989A3EB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25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983CC-8080-4B8F-A375-ACA1D3152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5354E9-0898-4583-88A8-4C3FACB2A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E5D926-2818-4EE5-B5D8-B3EBD1EDA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BF2557-0978-44A7-A659-05A43D54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5B7C8D-AC0B-4394-830C-C11BEE4C9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75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269C52-1789-4EBB-BED0-D633ABD3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5CC64C-E7DF-422D-A737-F4B6E9889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FBA83B-0D67-4864-9CF7-832C49CA0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6D9FC4-6A24-4F3D-A0D9-EE91875E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CB50B9-1D3F-426E-B522-5E135ACC1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03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FD1C98-D2DD-482E-B3D0-25CE3A893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49AD0A-48A3-49B3-B000-B11CCCAC30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3F1720-B55A-4862-880B-0B4902273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DEFB1D-7D5E-461E-ACA5-C25A62D2F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94B184-3135-4961-8182-2FA3A909A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4223B4-C71F-4563-A1AE-3630EC2DD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8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6C32F-206D-40B4-89F9-9A8DB305F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0D4C6A-2629-40D0-AE0C-331E4595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660318-4851-432D-8F51-D87E3F3CB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F70710B-F033-4F86-98E6-173C52080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175222E-2AFD-4131-AAD1-AAAA6DF85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F6AB406-FEA6-4E0C-B5E8-E10F1F947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6F36466-EFE8-4939-BD19-FCB5F469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005187-C7FC-4AD4-B661-D00D718B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3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8B2E0C-B1F2-4FF9-A16C-8D5917FF3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A2E1B3-5CDC-4101-828B-9B33A851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A605C27-FC68-4831-99E3-90089CE46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8259005-B633-4C63-A508-8D58A859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55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8A08615-9287-415F-B3FC-F8638DEE6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A7A0259-0D27-40D8-9309-FC8333739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2E9295-91E6-4593-9F7F-6BD9F69A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23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DD0556-2F2C-4CAC-84D0-B25979A2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80478-9DA0-4415-850E-3B4C8D88C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2EF836-83AA-4645-8E70-A98F5FF1D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D47B34-7712-43D1-9F88-56F7779B7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F370F8-1EBD-45BE-8CA4-F857F7AB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B67A81-0287-4E2F-82ED-75185A60A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06F4C7-C5E8-4A3C-925E-8CF22366D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94AAD00-2B21-4801-81A3-26E366E0F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0D4FAF-9CDB-4294-A37D-85E83943B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534F9D-E7BC-498F-8802-4575FBA7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56CF69-C796-46F3-8A2E-647741D3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5CDDD9-75C4-49CE-B1A2-7ED527A4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49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01B8BC-140D-4047-949D-8F5350D17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F08257-44B0-47D5-AEE0-81A0669D2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0E1CF2-6286-42C6-A9C4-5C7E026C2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BCFD8-F303-4F9B-9329-12EC4E6BC1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2AC4F0-8216-4D16-B718-B46CDC989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EE8A6B-5B9A-48F3-BD8E-DC88E0512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79258-2E22-4E82-A299-EDB090BF4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38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22AD9B-A0E6-400C-BBB4-D72FB9165755}"/>
                  </a:ext>
                </a:extLst>
              </p:cNvPr>
              <p:cNvSpPr txBox="1"/>
              <p:nvPr/>
            </p:nvSpPr>
            <p:spPr>
              <a:xfrm>
                <a:off x="5637320" y="2974019"/>
                <a:ext cx="1019959" cy="6486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22AD9B-A0E6-400C-BBB4-D72FB9165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320" y="2974019"/>
                <a:ext cx="1019959" cy="6486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6140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Виталий Захаров</dc:creator>
  <cp:lastModifiedBy>Виталий Захаров</cp:lastModifiedBy>
  <cp:revision>1</cp:revision>
  <dcterms:created xsi:type="dcterms:W3CDTF">2018-03-27T19:05:14Z</dcterms:created>
  <dcterms:modified xsi:type="dcterms:W3CDTF">2018-03-27T19:07:35Z</dcterms:modified>
</cp:coreProperties>
</file>