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77" r:id="rId4"/>
    <p:sldId id="279" r:id="rId5"/>
    <p:sldId id="278" r:id="rId6"/>
    <p:sldId id="280" r:id="rId7"/>
    <p:sldId id="281" r:id="rId8"/>
    <p:sldId id="282" r:id="rId9"/>
    <p:sldId id="283" r:id="rId10"/>
    <p:sldId id="284" r:id="rId11"/>
    <p:sldId id="287" r:id="rId12"/>
    <p:sldId id="285" r:id="rId13"/>
    <p:sldId id="28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96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72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0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4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7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92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44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5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5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2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B95153D-3E47-4628-BAA1-8660D49ED43A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48B0843-0169-45D2-AD86-81C7F0F6FC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61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54;&#1073;&#1088;&#1072;&#1073;&#1086;&#1090;&#1082;&#1072;%20&#1080;&#1085;&#1092;&#1086;&#1088;&#1084;&#1072;&#1094;&#1080;&#1080;.pps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5692" y="482326"/>
            <a:ext cx="9966960" cy="4289699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процессы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7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http://i121.twenga.com/%D0%A1%D0%BE%D0%BF%D1%83%D1%82%D1%81%D1%82%D0%B2%D1%83%D1%8E%D1%89%D0%B8%D0%B5-%D1%82%D0%BE%D0%B2%D0%B0%D1%80%D1%8B/%D0%A2%D0%B5%D0%BB%D0%B5%D1%84%D0%BE%D0%BD%D0%BD%D0%B0%D1%8F-%D0%BA%D0%BD%D0%B8%D0%B3%D0%B0/-%D0%A2%D0%B5%D0%BB%D0%B5%D1%84%D0%BE%D0%BD%D0%BD%D0%B0%D1%8F-%D0%BA%D0%BD%D0%B8%D0%B3%D0%B0-galant-tp_8173497757667358444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1741487"/>
            <a:ext cx="4745037" cy="474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00099" y="2643187"/>
            <a:ext cx="10687050" cy="217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Сортировка (упорядочивание).</a:t>
            </a:r>
          </a:p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СТРУКТУРИРОВАНИЕ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Управляющая кнопка: в начало 6">
            <a:hlinkClick r:id="rId2" action="ppaction://hlinksldjump" highlightClick="1"/>
          </p:cNvPr>
          <p:cNvSpPr/>
          <p:nvPr/>
        </p:nvSpPr>
        <p:spPr>
          <a:xfrm>
            <a:off x="228601" y="5772150"/>
            <a:ext cx="842962" cy="84296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 descr="http://kirovok.ru/wp-content/uploads/2013/12/microsoft-powerpoint-2013-logomicrosoft-powerpoint-2013-vector-logo-commercial-logos-tfnza3mb.jpg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4187926"/>
            <a:ext cx="3259138" cy="244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2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http://bygaga.com.ua/uploads/posts/1359413206_093921fb60beaaae814c6241216960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2390775"/>
            <a:ext cx="43815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total-web.net/_images/8c7258a14e5e7a8a4aac8580ca9434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2338387"/>
            <a:ext cx="462915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2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Домашнее задание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§2-3</a:t>
            </a:r>
          </a:p>
          <a:p>
            <a:pPr marL="45720" indent="0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стр. </a:t>
            </a:r>
            <a:r>
              <a:rPr lang="ru-RU" sz="4400" smtClean="0"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№5 (письменно)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7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информационные процессы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Хранение информации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Передача информации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Обработка информации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Поиск информации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bs-sykt.ru/content/347/mo1001_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2" y="4672013"/>
            <a:ext cx="1900237" cy="190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Хранение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76" y="2471737"/>
            <a:ext cx="4366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Внутренняя память</a:t>
            </a:r>
          </a:p>
          <a:p>
            <a:pPr algn="ctr"/>
            <a:r>
              <a:rPr lang="ru-RU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(оперативная)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96089" y="2466974"/>
            <a:ext cx="3783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Внешняя память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 flipH="1">
            <a:off x="2897827" y="1628775"/>
            <a:ext cx="1588448" cy="8429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222178" y="1666876"/>
            <a:ext cx="1588448" cy="8429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575" y="3629025"/>
            <a:ext cx="2857500" cy="2857500"/>
          </a:xfrm>
          <a:prstGeom prst="rect">
            <a:avLst/>
          </a:prstGeom>
        </p:spPr>
      </p:pic>
      <p:pic>
        <p:nvPicPr>
          <p:cNvPr id="1026" name="Picture 2" descr="http://mashintop.ru/images/news/small_725130637423991429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412" y="3228047"/>
            <a:ext cx="2530475" cy="194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varussia.ru/upload/produkt/384/386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600" y="3234451"/>
            <a:ext cx="2087563" cy="262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Управляющая кнопка: в начало 10">
            <a:hlinkClick r:id="rId6" action="ppaction://hlinksldjump" highlightClick="1"/>
          </p:cNvPr>
          <p:cNvSpPr/>
          <p:nvPr/>
        </p:nvSpPr>
        <p:spPr>
          <a:xfrm>
            <a:off x="228601" y="5772150"/>
            <a:ext cx="842962" cy="84296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9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Передача информации</a:t>
            </a:r>
          </a:p>
        </p:txBody>
      </p:sp>
      <p:pic>
        <p:nvPicPr>
          <p:cNvPr id="2050" name="Picture 2" descr="http://permraion.ru/files/red_pho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2022476"/>
            <a:ext cx="2330450" cy="233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englishfox.ru/wp-content/uploads/2014/04/radio-english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3571874"/>
            <a:ext cx="2733675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humant.claw.ru/images/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275" y="1730375"/>
            <a:ext cx="2973388" cy="324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monobit.ru/image/data/5151/b4/1f2139b52498000105/xinet-rout_middle.png.pagespeed.ic.E9tLUETeW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0" y="3709986"/>
            <a:ext cx="3044825" cy="285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64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43101" y="2443163"/>
            <a:ext cx="1714500" cy="1645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239126" y="2409826"/>
            <a:ext cx="1714500" cy="16455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900488" y="3228975"/>
            <a:ext cx="402907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28813" y="4200525"/>
            <a:ext cx="1934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10539" y="411003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Приемник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7251" y="2481263"/>
            <a:ext cx="25156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Канал связи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Управляющая кнопка: в начало 12">
            <a:hlinkClick r:id="rId2" action="ppaction://hlinksldjump" highlightClick="1"/>
          </p:cNvPr>
          <p:cNvSpPr/>
          <p:nvPr/>
        </p:nvSpPr>
        <p:spPr>
          <a:xfrm>
            <a:off x="228601" y="5772150"/>
            <a:ext cx="842962" cy="84296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2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913" y="2057400"/>
            <a:ext cx="4857958" cy="2743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Даны длины двух катетов прямоугольного треугольника. Определить длину его третьей стороны – гипотенузы.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://egemaximum.ru/wp-content/uploads/2013/05/9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3" y="1939924"/>
            <a:ext cx="4872429" cy="283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2"/>
              <p:cNvSpPr txBox="1">
                <a:spLocks/>
              </p:cNvSpPr>
              <p:nvPr/>
            </p:nvSpPr>
            <p:spPr>
              <a:xfrm>
                <a:off x="581025" y="4914900"/>
                <a:ext cx="10777537" cy="12525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buFont typeface="Corbel" pitchFamily="34" charset="0"/>
                  <a:buNone/>
                </a:pPr>
                <a:r>
                  <a:rPr lang="ru-RU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Теорема Пифагора: «Квадрат гипотенузы равен сумме квадратов катетов»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9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9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en-US" sz="39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ru-RU" sz="39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  <m:sup>
                          <m: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9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p>
                          <m:r>
                            <a:rPr lang="en-US" sz="39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" y="4914900"/>
                <a:ext cx="10777537" cy="1252538"/>
              </a:xfrm>
              <a:prstGeom prst="rect">
                <a:avLst/>
              </a:prstGeom>
              <a:blipFill rotWithShape="0">
                <a:blip r:embed="rId3"/>
                <a:stretch>
                  <a:fillRect l="-848" t="-16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785813" y="2500313"/>
            <a:ext cx="10687050" cy="217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данные получаются путем вычислений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9" grpId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157788" y="2214564"/>
            <a:ext cx="6200774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Исходная информация – запутанные показания свидетелей и косвенные улики.</a:t>
            </a:r>
          </a:p>
          <a:p>
            <a:pPr marL="45720" indent="0">
              <a:buFont typeface="Corbel" pitchFamily="34" charset="0"/>
              <a:buNone/>
            </a:pP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 – разоблачение преступника.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://bookinfa.ru/images/silhou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4" y="2082800"/>
            <a:ext cx="3116261" cy="411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57262" y="2686050"/>
            <a:ext cx="10687050" cy="2171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Логические рассуждения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7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Обработка информации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://www.tialsoft.ru/pic/mt_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2" y="1914525"/>
            <a:ext cx="6245361" cy="44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85813" y="2100262"/>
            <a:ext cx="10629900" cy="3814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Преобразование представления информации из одной символьной формы в другую, удобную для ее хранения, передачи или обработки, без изменения содержания информации – это </a:t>
            </a:r>
            <a:r>
              <a:rPr lang="ru-RU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кодирование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Шифрование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://img1.liveinternet.ru/images/attach/b/0/14313/14313930_1177010711_azbuk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87" y="2036761"/>
            <a:ext cx="9720669" cy="416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8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188</TotalTime>
  <Words>135</Words>
  <Application>Microsoft Office PowerPoint</Application>
  <PresentationFormat>Широкоэкранный</PresentationFormat>
  <Paragraphs>35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Corbel</vt:lpstr>
      <vt:lpstr>Базис</vt:lpstr>
      <vt:lpstr>Информационные процессы</vt:lpstr>
      <vt:lpstr>Основные информационные процессы</vt:lpstr>
      <vt:lpstr>Хранение информации</vt:lpstr>
      <vt:lpstr>Передача информации</vt:lpstr>
      <vt:lpstr>Передача информации</vt:lpstr>
      <vt:lpstr>Обработка информации</vt:lpstr>
      <vt:lpstr>Обработка информации</vt:lpstr>
      <vt:lpstr>Обработка информации</vt:lpstr>
      <vt:lpstr>Шифрование</vt:lpstr>
      <vt:lpstr>Обработка информации</vt:lpstr>
      <vt:lpstr>Обработка информации</vt:lpstr>
      <vt:lpstr>Поиск информации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знания</dc:title>
  <dc:creator>Елена Скуридина</dc:creator>
  <cp:lastModifiedBy>Елена Скуридина</cp:lastModifiedBy>
  <cp:revision>18</cp:revision>
  <dcterms:created xsi:type="dcterms:W3CDTF">2014-09-03T09:53:50Z</dcterms:created>
  <dcterms:modified xsi:type="dcterms:W3CDTF">2014-09-22T18:30:43Z</dcterms:modified>
</cp:coreProperties>
</file>