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vod Veronika" initials="OV" lastIdx="1" clrIdx="0">
    <p:extLst>
      <p:ext uri="{19B8F6BF-5375-455C-9EA6-DF929625EA0E}">
        <p15:presenceInfo xmlns:p15="http://schemas.microsoft.com/office/powerpoint/2012/main" userId="f08985ea77c63fa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commentAuthors" Target="commentAuthor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4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image" Target="../media/image5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6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6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6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6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6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6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6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23CE4-A682-FE4D-A20B-4CC3D82F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39984"/>
            <a:ext cx="11172665" cy="1878085"/>
          </a:xfrm>
        </p:spPr>
        <p:txBody>
          <a:bodyPr/>
          <a:lstStyle/>
          <a:p>
            <a:pPr algn="ctr"/>
            <a:r>
              <a:rPr lang="uk-UA" sz="7200" b="1"/>
              <a:t>КИСЛОТНІ ДОЩІ</a:t>
            </a:r>
            <a:r>
              <a:rPr lang="uk-UA"/>
              <a:t>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B790AB5-FD9F-B243-A3D4-60A44A110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751" y="2518069"/>
            <a:ext cx="5106249" cy="3155662"/>
          </a:xfrm>
          <a:prstGeom prst="rect">
            <a:avLst/>
          </a:prstGeom>
        </p:spPr>
      </p:pic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27DF948E-237B-9740-BD08-0616C8AC70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89"/>
          <a:stretch/>
        </p:blipFill>
        <p:spPr>
          <a:xfrm>
            <a:off x="6096000" y="3576734"/>
            <a:ext cx="5355407" cy="288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45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70B6A-4A86-B544-9CF9-7C4F81893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9" y="584303"/>
            <a:ext cx="10897531" cy="1305744"/>
          </a:xfrm>
        </p:spPr>
        <p:txBody>
          <a:bodyPr/>
          <a:lstStyle/>
          <a:p>
            <a:r>
              <a:rPr lang="uk-UA" sz="2400"/>
              <a:t>Дуже поширеним методом є хемосорбція, коли очищуваний газ промивають розчином речовин, що реагують із забруднювальними домішками. Наприклад, для вловлювання оксидів нітрогену застосовують торфолужні композиції з гідроксидом кальцію або аміаком. У результаті хемосорбції утворюється добриво з 6-8-відсо-тковим вмістом зв’язаного азоту у вигляді нітратів кальцію і амонію. Спалювання використовують для знешкодження горючих вуглеводнів, які не використовуються у виробництві. З погляду екології та економіки, це малоефективний процес, оскільки теплота не використовується, а тільки призводить до теплового забруднення навколишнього середовища. Якщо концентрація горючих речовин недостатня для горіння, то застосовують термічне окиснення. При цьому очищуваний газ спалюють у полум’ї пальника. У багатьох випадках для знешкодження викидних газів застосовують каталітичні процеси окиснення, відновлення та розкладу</a:t>
            </a:r>
            <a:r>
              <a:rPr lang="uk-UA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4701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A217B3-8E78-CC4D-AD31-8586B901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81" y="315150"/>
            <a:ext cx="10993229" cy="1455273"/>
          </a:xfrm>
        </p:spPr>
        <p:txBody>
          <a:bodyPr/>
          <a:lstStyle/>
          <a:p>
            <a:r>
              <a:rPr lang="uk-UA" sz="5400"/>
              <a:t>Наслідки кислотних дощів у природі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D44AA68-DA1A-C54C-AC9C-6380D03CE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88" y="2556766"/>
            <a:ext cx="5710149" cy="3211959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AD898688-B0EA-3D47-AAE2-48BDCE288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623" y="3330891"/>
            <a:ext cx="5283906" cy="321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27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F586F-EFE1-D642-BA08-42F0648B0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Наслідки кислотних дощів в техніці 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A0861C08-B403-8348-9320-92CD435A61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63" t="47521" r="44958" b="8535"/>
          <a:stretch/>
        </p:blipFill>
        <p:spPr>
          <a:xfrm>
            <a:off x="394902" y="2780698"/>
            <a:ext cx="5313754" cy="3624584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EFFF080-59C9-3C4D-8CC4-0D6BBAEC8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955" y="1566152"/>
            <a:ext cx="4880627" cy="404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77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EBDB4-CD09-F249-88C5-456807720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676" y="440756"/>
            <a:ext cx="10179792" cy="1616764"/>
          </a:xfrm>
        </p:spPr>
        <p:txBody>
          <a:bodyPr/>
          <a:lstStyle/>
          <a:p>
            <a:r>
              <a:rPr lang="uk-UA"/>
              <a:t>Наслідки кислотних дощів в архітектурі 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9CEBCA22-B04F-634D-A35D-018DDEF52B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2" t="56038" r="43646" b="2589"/>
          <a:stretch/>
        </p:blipFill>
        <p:spPr>
          <a:xfrm>
            <a:off x="763209" y="3038433"/>
            <a:ext cx="5332791" cy="32059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CC33CB5A-216E-9243-855A-A7DFC9BA3E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25" t="20348" r="3058" b="11840"/>
          <a:stretch/>
        </p:blipFill>
        <p:spPr>
          <a:xfrm>
            <a:off x="6813739" y="1249138"/>
            <a:ext cx="3633359" cy="467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80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91EB7-390E-5344-AB31-0FCCF5020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525" y="482624"/>
            <a:ext cx="9404723" cy="1400530"/>
          </a:xfrm>
        </p:spPr>
        <p:txBody>
          <a:bodyPr/>
          <a:lstStyle/>
          <a:p>
            <a:r>
              <a:rPr lang="uk-UA"/>
              <a:t>Вплив кислотних дощів на здоров’я людини</a:t>
            </a:r>
            <a:br>
              <a:rPr lang="uk-UA"/>
            </a:br>
            <a:br>
              <a:rPr lang="uk-UA"/>
            </a:br>
            <a:r>
              <a:rPr lang="uk-UA"/>
              <a:t>Іони важких металів забруднюють канали в печінці та нирках, а поступове скупчення токсинів призводить до загального отруєння всього організму.</a:t>
            </a:r>
          </a:p>
        </p:txBody>
      </p:sp>
    </p:spTree>
    <p:extLst>
      <p:ext uri="{BB962C8B-B14F-4D97-AF65-F5344CB8AC3E}">
        <p14:creationId xmlns:p14="http://schemas.microsoft.com/office/powerpoint/2010/main" val="3041716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81996-0411-024F-B160-FBD367800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0614"/>
            <a:ext cx="11928827" cy="7509405"/>
          </a:xfrm>
        </p:spPr>
        <p:txBody>
          <a:bodyPr/>
          <a:lstStyle/>
          <a:p>
            <a:r>
              <a:rPr lang="uk-UA" sz="3200"/>
              <a:t>Висновки
Як ми переконалися, кислотні дощі – дуже небезпечне явище, що приносить шкоду навколишньому середовищу, і навіть живим і неживим організмам. Але виявляється, що кислотні дощі можуть принести й користь (наприклад, руйнувати частки пилу й заліза повітря над океаном). Найчастіше за кислотними дощами міститься небезпечна сірчана кислота і менше небезпечна азотна. Ці кислоти спалюють і роз’їдають все. У кислотний дощ найкраще наскільки можна не виходити назовні. Наслідки кислотних дощів воістину руйнують, вони завдають неабиякої шкоди пам’яткам культури, домівках, і навіть сільського господарства.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326331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FDCF3-B63D-4948-A356-B905510E7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717" y="560378"/>
            <a:ext cx="8708426" cy="899025"/>
          </a:xfrm>
        </p:spPr>
        <p:txBody>
          <a:bodyPr/>
          <a:lstStyle/>
          <a:p>
            <a:r>
              <a:rPr lang="uk-UA"/>
              <a:t>Що таке кислотний дощ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B382BE-E087-B147-B0D2-C59749BDDC59}"/>
              </a:ext>
            </a:extLst>
          </p:cNvPr>
          <p:cNvSpPr txBox="1"/>
          <p:nvPr/>
        </p:nvSpPr>
        <p:spPr>
          <a:xfrm>
            <a:off x="1088717" y="2508854"/>
            <a:ext cx="1007213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i="0">
                <a:effectLst/>
                <a:latin typeface="Open Sans"/>
              </a:rPr>
              <a:t>Оксиди сірки й азоту, що викидаються в атмосферу внаслідок роботи теплових електростанцій і автомобільних двигунів, сполучаються з атмосферною вологою і утворюють дрібні крапельки сірчаної та азотної кислот, які переносяться вітрами у вигляді кислотного туману та випадають на Землю кислотними дощами.</a:t>
            </a:r>
            <a:endParaRPr lang="uk-UA" sz="2800"/>
          </a:p>
        </p:txBody>
      </p:sp>
    </p:spTree>
    <p:extLst>
      <p:ext uri="{BB962C8B-B14F-4D97-AF65-F5344CB8AC3E}">
        <p14:creationId xmlns:p14="http://schemas.microsoft.com/office/powerpoint/2010/main" val="2965770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1AB548-891F-1E40-8FA2-AA5BFAEA6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291" y="345057"/>
            <a:ext cx="9404723" cy="1400530"/>
          </a:xfrm>
        </p:spPr>
        <p:txBody>
          <a:bodyPr/>
          <a:lstStyle/>
          <a:p>
            <a:r>
              <a:rPr lang="uk-UA"/>
              <a:t>Утворення кислотних опадів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A57E02E1-F021-4B4A-A9AB-CCB610BED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155" y="1546849"/>
            <a:ext cx="9404724" cy="49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172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35738-174B-9C40-A8B2-C6B48E729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31" y="464679"/>
            <a:ext cx="10969305" cy="1497141"/>
          </a:xfrm>
        </p:spPr>
        <p:txBody>
          <a:bodyPr/>
          <a:lstStyle/>
          <a:p>
            <a:r>
              <a:rPr lang="uk-UA" sz="2400">
                <a:latin typeface="+mn-lt"/>
              </a:rPr>
              <a:t>Внаслідок випадіння кислотних опадів у природному середовищі і життєдіяльності людини відбуваються такі негативні процеси:
- знижується врожайність більшості сільськогосподарських культур через ушкодження листя кислотами;
- з ґрунту вимиваються кальцій, калій та магній, що призводить до деградації рослинності і, як наслідок, - до збіднення тваринного світу;
- гинуть ліси (найбільш чутливі до кислотних дощів кедр, бук і тис);
- отруюється вода озер і ставків, у них гине риба, зникають комахи;
- зникають водоплавні птахи і тварини, що живляться комахами;
- активізуються зсуви та селі, спричинені загибеллю лісів у гірських районах;
- прискорюється руйнування пам’яток архітектури, споруд, особливо тих, що побудовані з вапняку й оздоблені мармуром;
- збільшується захворюваність серед людей (найчастіше уражуються очі, органи дихання тощо).</a:t>
            </a:r>
          </a:p>
        </p:txBody>
      </p:sp>
    </p:spTree>
    <p:extLst>
      <p:ext uri="{BB962C8B-B14F-4D97-AF65-F5344CB8AC3E}">
        <p14:creationId xmlns:p14="http://schemas.microsoft.com/office/powerpoint/2010/main" val="3956740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7E1230-C35B-144C-B49D-4914A2407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66" y="586154"/>
            <a:ext cx="9115145" cy="1063734"/>
          </a:xfrm>
        </p:spPr>
        <p:txBody>
          <a:bodyPr/>
          <a:lstStyle/>
          <a:p>
            <a:r>
              <a:rPr lang="uk-UA" sz="3200">
                <a:latin typeface="+mn-lt"/>
              </a:rPr>
              <a:t>Джерелами кислотних дощів є мікроорганізми, що містять сірку й азот. Розглянемо, як ці речовини і їхні сполуки надходять в атмосферу. Вони частково потрапляють в атмосферу природним шляхом (через поверхню суші, океанів, морів), а частково антропогенним.</a:t>
            </a:r>
            <a:br>
              <a:rPr lang="uk-UA" sz="3200">
                <a:latin typeface="+mn-lt"/>
              </a:rPr>
            </a:br>
            <a:r>
              <a:rPr lang="uk-UA" sz="3200">
                <a:latin typeface="+mn-lt"/>
              </a:rPr>
              <a:t>
В кислотних дощах HSO складає 60 % всіх кислот, що там присутні, 35% належить HNO</a:t>
            </a:r>
          </a:p>
        </p:txBody>
      </p:sp>
    </p:spTree>
    <p:extLst>
      <p:ext uri="{BB962C8B-B14F-4D97-AF65-F5344CB8AC3E}">
        <p14:creationId xmlns:p14="http://schemas.microsoft.com/office/powerpoint/2010/main" val="944588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23E1C-21AE-7B44-8368-A770A1E1B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/>
              <a:t>Є три види джерел природної емісії сірки.
1. Процеси руйнування біосфери – за допомогою анаеробних (що діють без участі кисню) мікроорганізмів відбуваються процеси руйнування органічних речовин, завдяки чому сірка, що міститься в них, утворює газоподібні сполуки. Виділення сірки біологічним шляхом не перевищує 30—40 млн. Тонн у рік, що складає 1/3 усієї кількості сірки, що виділяється.</a:t>
            </a:r>
          </a:p>
        </p:txBody>
      </p:sp>
    </p:spTree>
    <p:extLst>
      <p:ext uri="{BB962C8B-B14F-4D97-AF65-F5344CB8AC3E}">
        <p14:creationId xmlns:p14="http://schemas.microsoft.com/office/powerpoint/2010/main" val="922732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E2DAF-3ED7-CC44-AFF5-8EA6F8AD9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602" y="859437"/>
            <a:ext cx="6280074" cy="4116890"/>
          </a:xfrm>
        </p:spPr>
        <p:txBody>
          <a:bodyPr/>
          <a:lstStyle/>
          <a:p>
            <a:r>
              <a:rPr lang="uk-UA" sz="3600"/>
              <a:t>2. Вулканічна діяльність викидає в атмосферу (більше всього в тропосферу) двоокис сірки, сірководень, сульфати й елементарну сірку. Це складає близько 2 млн. Тонн сполук на рік, які вміщують сірку.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56F88A8D-35AF-5744-827A-9808AEBBD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31047">
            <a:off x="7094664" y="1893468"/>
            <a:ext cx="4938508" cy="332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3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E23C4-0A2E-3E4B-8DD4-3D6B5F7ED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40" y="235060"/>
            <a:ext cx="7009922" cy="3193940"/>
          </a:xfrm>
        </p:spPr>
        <p:txBody>
          <a:bodyPr/>
          <a:lstStyle/>
          <a:p>
            <a:r>
              <a:rPr lang="uk-UA" sz="2800" i="0">
                <a:solidFill>
                  <a:schemeClr val="tx1"/>
                </a:solidFill>
                <a:effectLst/>
                <a:latin typeface="+mn-lt"/>
              </a:rPr>
              <a:t>3. Поверхня океанів — при випаровуванні крапель води в атмосферу залишається морська сіль, що містить поряд із краплями натрію і хлору сполуки сірки — сульфати, що складає 50—200 млн. тонн сірки в рік. З цих сульфатів не може утворитися сірчана кислота, тому їхній вплив поширюється тільки на регулювання утворення хмар і опадів.</a:t>
            </a:r>
            <a:br>
              <a:rPr lang="uk-UA" sz="2800" i="0">
                <a:solidFill>
                  <a:schemeClr val="tx1"/>
                </a:solidFill>
                <a:effectLst/>
                <a:latin typeface="+mn-lt"/>
              </a:rPr>
            </a:br>
            <a:r>
              <a:rPr lang="uk-UA" sz="2800" i="0">
                <a:solidFill>
                  <a:schemeClr val="tx1"/>
                </a:solidFill>
                <a:effectLst/>
                <a:latin typeface="+mn-lt"/>
              </a:rPr>
              <a:t>У результаті діяльності людини в атмосферу надходить значна кількість сполук сірки, головним чином у вигляді її двоокису.</a:t>
            </a:r>
            <a:br>
              <a:rPr lang="uk-UA" sz="2800" b="0" i="0">
                <a:solidFill>
                  <a:srgbClr val="000000"/>
                </a:solidFill>
                <a:effectLst/>
                <a:latin typeface="+mn-lt"/>
              </a:rPr>
            </a:br>
            <a:endParaRPr lang="uk-UA" sz="2800">
              <a:latin typeface="+mn-lt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DF9BBF2A-FDAA-B14F-80E6-E9C4BD8A4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7839">
            <a:off x="6664114" y="2832322"/>
            <a:ext cx="5275839" cy="315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164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492CC-8EF3-5140-9521-E2E58A576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92" y="536453"/>
            <a:ext cx="10885569" cy="1473217"/>
          </a:xfrm>
        </p:spPr>
        <p:txBody>
          <a:bodyPr/>
          <a:lstStyle/>
          <a:p>
            <a:r>
              <a:rPr lang="uk-UA" sz="2800"/>
              <a:t>До фізико-хімічних методів очищення газових викидів належать абсорбція і адсорбція. Абсорбція – це процес хімічного осадження або зв’язування забруднювальних речовин під час пропускання очищуваного газу крізь рідкий поглинач. Апарати для такого очищення називають абсорберами. У них очищуваний газ і абсорбувальна рідина рухаються назустріч один одному. Абсорбцію застосовують для очищення повітря і викидних газів, що містять токсичні забруднення – кислотні тумани, ціанідну чи ацетатну кислоти, сірчистий газ, оксиди нітрогену, різні розчинники тощо. Як поглинач використовують суспензії, що містять оксиди магнію і кальцію або вапняк. Ефективність очищення становить 90—95 </a:t>
            </a:r>
            <a:r>
              <a:rPr lang="uk-UA"/>
              <a:t>%.</a:t>
            </a:r>
          </a:p>
        </p:txBody>
      </p:sp>
    </p:spTree>
    <p:extLst>
      <p:ext uri="{BB962C8B-B14F-4D97-AF65-F5344CB8AC3E}">
        <p14:creationId xmlns:p14="http://schemas.microsoft.com/office/powerpoint/2010/main" val="41591651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І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15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Іон</vt:lpstr>
      <vt:lpstr>КИСЛОТНІ ДОЩІ </vt:lpstr>
      <vt:lpstr>Що таке кислотний дощ ? </vt:lpstr>
      <vt:lpstr>Утворення кислотних опадів</vt:lpstr>
      <vt:lpstr>Внаслідок випадіння кислотних опадів у природному середовищі і життєдіяльності людини відбуваються такі негативні процеси:
- знижується врожайність більшості сільськогосподарських культур через ушкодження листя кислотами;
- з ґрунту вимиваються кальцій, калій та магній, що призводить до деградації рослинності і, як наслідок, - до збіднення тваринного світу;
- гинуть ліси (найбільш чутливі до кислотних дощів кедр, бук і тис);
- отруюється вода озер і ставків, у них гине риба, зникають комахи;
- зникають водоплавні птахи і тварини, що живляться комахами;
- активізуються зсуви та селі, спричинені загибеллю лісів у гірських районах;
- прискорюється руйнування пам’яток архітектури, споруд, особливо тих, що побудовані з вапняку й оздоблені мармуром;
- збільшується захворюваність серед людей (найчастіше уражуються очі, органи дихання тощо).</vt:lpstr>
      <vt:lpstr>Джерелами кислотних дощів є мікроорганізми, що містять сірку й азот. Розглянемо, як ці речовини і їхні сполуки надходять в атмосферу. Вони частково потрапляють в атмосферу природним шляхом (через поверхню суші, океанів, морів), а частково антропогенним. 
В кислотних дощах HSO складає 60 % всіх кислот, що там присутні, 35% належить HNO</vt:lpstr>
      <vt:lpstr>Є три види джерел природної емісії сірки.
1. Процеси руйнування біосфери – за допомогою анаеробних (що діють без участі кисню) мікроорганізмів відбуваються процеси руйнування органічних речовин, завдяки чому сірка, що міститься в них, утворює газоподібні сполуки. Виділення сірки біологічним шляхом не перевищує 30—40 млн. Тонн у рік, що складає 1/3 усієї кількості сірки, що виділяється.</vt:lpstr>
      <vt:lpstr>2. Вулканічна діяльність викидає в атмосферу (більше всього в тропосферу) двоокис сірки, сірководень, сульфати й елементарну сірку. Це складає близько 2 млн. Тонн сполук на рік, які вміщують сірку.</vt:lpstr>
      <vt:lpstr>3. Поверхня океанів — при випаровуванні крапель води в атмосферу залишається морська сіль, що містить поряд із краплями натрію і хлору сполуки сірки — сульфати, що складає 50—200 млн. тонн сірки в рік. З цих сульфатів не може утворитися сірчана кислота, тому їхній вплив поширюється тільки на регулювання утворення хмар і опадів. У результаті діяльності людини в атмосферу надходить значна кількість сполук сірки, головним чином у вигляді її двоокису. </vt:lpstr>
      <vt:lpstr>До фізико-хімічних методів очищення газових викидів належать абсорбція і адсорбція. Абсорбція – це процес хімічного осадження або зв’язування забруднювальних речовин під час пропускання очищуваного газу крізь рідкий поглинач. Апарати для такого очищення називають абсорберами. У них очищуваний газ і абсорбувальна рідина рухаються назустріч один одному. Абсорбцію застосовують для очищення повітря і викидних газів, що містять токсичні забруднення – кислотні тумани, ціанідну чи ацетатну кислоти, сірчистий газ, оксиди нітрогену, різні розчинники тощо. Як поглинач використовують суспензії, що містять оксиди магнію і кальцію або вапняк. Ефективність очищення становить 90—95 %.</vt:lpstr>
      <vt:lpstr>Дуже поширеним методом є хемосорбція, коли очищуваний газ промивають розчином речовин, що реагують із забруднювальними домішками. Наприклад, для вловлювання оксидів нітрогену застосовують торфолужні композиції з гідроксидом кальцію або аміаком. У результаті хемосорбції утворюється добриво з 6-8-відсо-тковим вмістом зв’язаного азоту у вигляді нітратів кальцію і амонію. Спалювання використовують для знешкодження горючих вуглеводнів, які не використовуються у виробництві. З погляду екології та економіки, це малоефективний процес, оскільки теплота не використовується, а тільки призводить до теплового забруднення навколишнього середовища. Якщо концентрація горючих речовин недостатня для горіння, то застосовують термічне окиснення. При цьому очищуваний газ спалюють у полум’ї пальника. У багатьох випадках для знешкодження викидних газів застосовують каталітичні процеси окиснення, відновлення та розкладу.</vt:lpstr>
      <vt:lpstr>Наслідки кислотних дощів у природі</vt:lpstr>
      <vt:lpstr>Наслідки кислотних дощів в техніці </vt:lpstr>
      <vt:lpstr>Наслідки кислотних дощів в архітектурі </vt:lpstr>
      <vt:lpstr>Вплив кислотних дощів на здоров’я людини  Іони важких металів забруднюють канали в печінці та нирках, а поступове скупчення токсинів призводить до загального отруєння всього організму.</vt:lpstr>
      <vt:lpstr>Висновки
Як ми переконалися, кислотні дощі – дуже небезпечне явище, що приносить шкоду навколишньому середовищу, і навіть живим і неживим організмам. Але виявляється, що кислотні дощі можуть принести й користь (наприклад, руйнувати частки пилу й заліза повітря над океаном). Найчастіше за кислотними дощами міститься небезпечна сірчана кислота і менше небезпечна азотна. Ці кислоти спалюють і роз’їдають все. У кислотний дощ найкраще наскільки можна не виходити назовні. Наслідки кислотних дощів воістину руйнують, вони завдають неабиякої шкоди пам’яткам культури, домівках, і навіть сільського господарства.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КИСЛОТНІ ДОЩІ </dc:title>
  <dc:creator>Ovod Veronika</dc:creator>
  <cp:lastModifiedBy>Ovod Veronika</cp:lastModifiedBy>
  <cp:revision>2</cp:revision>
  <dcterms:created xsi:type="dcterms:W3CDTF">2019-12-17T19:15:56Z</dcterms:created>
  <dcterms:modified xsi:type="dcterms:W3CDTF">2019-12-17T20:14:52Z</dcterms:modified>
</cp:coreProperties>
</file>