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87" r:id="rId2"/>
    <p:sldId id="388" r:id="rId3"/>
    <p:sldId id="38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nka" initials="B" lastIdx="1" clrIdx="0">
    <p:extLst>
      <p:ext uri="{19B8F6BF-5375-455C-9EA6-DF929625EA0E}">
        <p15:presenceInfo xmlns:p15="http://schemas.microsoft.com/office/powerpoint/2012/main" xmlns="" userId="Binka" providerId="None"/>
      </p:ext>
    </p:extLst>
  </p:cmAuthor>
  <p:cmAuthor id="2" name="bina.delezha@gmail.com" initials="b" lastIdx="2" clrIdx="1">
    <p:extLst>
      <p:ext uri="{19B8F6BF-5375-455C-9EA6-DF929625EA0E}">
        <p15:presenceInfo xmlns:p15="http://schemas.microsoft.com/office/powerpoint/2012/main" xmlns="" userId="38bdb9878ebcd24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CC00"/>
    <a:srgbClr val="35076B"/>
    <a:srgbClr val="2B341B"/>
    <a:srgbClr val="0A4D54"/>
    <a:srgbClr val="BF0102"/>
    <a:srgbClr val="516A38"/>
    <a:srgbClr val="67563B"/>
    <a:srgbClr val="22241E"/>
    <a:srgbClr val="5B1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1304" autoAdjust="0"/>
  </p:normalViewPr>
  <p:slideViewPr>
    <p:cSldViewPr snapToGrid="0">
      <p:cViewPr>
        <p:scale>
          <a:sx n="1" d="2"/>
          <a:sy n="1" d="2"/>
        </p:scale>
        <p:origin x="-420" y="-5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7A15D-6C21-467B-9A7A-AC6378D0A4EC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52D35-B93C-4038-A80D-CA49185FD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731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85B1-0E67-403E-A36B-442794947F4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B5CE-EB3E-4AB5-A3DE-DE0F8ACCD79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85B1-0E67-403E-A36B-442794947F4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B5CE-EB3E-4AB5-A3DE-DE0F8ACCD7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85B1-0E67-403E-A36B-442794947F4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B5CE-EB3E-4AB5-A3DE-DE0F8ACCD7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85B1-0E67-403E-A36B-442794947F4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B5CE-EB3E-4AB5-A3DE-DE0F8ACCD79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85B1-0E67-403E-A36B-442794947F4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B5CE-EB3E-4AB5-A3DE-DE0F8ACCD7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85B1-0E67-403E-A36B-442794947F4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B5CE-EB3E-4AB5-A3DE-DE0F8ACCD79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85B1-0E67-403E-A36B-442794947F4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B5CE-EB3E-4AB5-A3DE-DE0F8ACCD79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85B1-0E67-403E-A36B-442794947F4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B5CE-EB3E-4AB5-A3DE-DE0F8ACCD7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85B1-0E67-403E-A36B-442794947F4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B5CE-EB3E-4AB5-A3DE-DE0F8ACCD7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85B1-0E67-403E-A36B-442794947F4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B5CE-EB3E-4AB5-A3DE-DE0F8ACCD7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85B1-0E67-403E-A36B-442794947F4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B5CE-EB3E-4AB5-A3DE-DE0F8ACCD79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5C385B1-0E67-403E-A36B-442794947F40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3EAB5CE-EB3E-4AB5-A3DE-DE0F8ACCD7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3588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7175" y="1128236"/>
            <a:ext cx="6096000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/>
              <a:t>1.	Три шляхи </a:t>
            </a:r>
            <a:r>
              <a:rPr lang="ru-RU" b="1" dirty="0" err="1"/>
              <a:t>широкії</a:t>
            </a:r>
            <a:r>
              <a:rPr lang="ru-RU" b="1" dirty="0"/>
              <a:t> у творі:</a:t>
            </a:r>
          </a:p>
          <a:p>
            <a:r>
              <a:rPr lang="ru-RU" b="1" dirty="0"/>
              <a:t>а) </a:t>
            </a:r>
            <a:r>
              <a:rPr lang="ru-RU" b="1" dirty="0" err="1"/>
              <a:t>переплелися</a:t>
            </a:r>
            <a:r>
              <a:rPr lang="ru-RU" b="1" dirty="0"/>
              <a:t> між собою;</a:t>
            </a:r>
          </a:p>
          <a:p>
            <a:r>
              <a:rPr lang="ru-RU" b="1" dirty="0"/>
              <a:t>б)</a:t>
            </a:r>
            <a:r>
              <a:rPr lang="ru-RU" b="1" dirty="0" err="1"/>
              <a:t>розбіглися</a:t>
            </a:r>
            <a:r>
              <a:rPr lang="ru-RU" b="1" dirty="0"/>
              <a:t> хто-куди;</a:t>
            </a:r>
          </a:p>
          <a:p>
            <a:r>
              <a:rPr lang="ru-RU" b="1" dirty="0"/>
              <a:t>в) докупи зійшлися;</a:t>
            </a:r>
          </a:p>
          <a:p>
            <a:r>
              <a:rPr lang="ru-RU" b="1" dirty="0"/>
              <a:t>г) </a:t>
            </a:r>
            <a:r>
              <a:rPr lang="ru-RU" b="1" dirty="0" err="1"/>
              <a:t>символізують</a:t>
            </a:r>
            <a:r>
              <a:rPr lang="ru-RU" b="1" dirty="0"/>
              <a:t> щасливу дорогу.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7675" y="142875"/>
            <a:ext cx="11038931" cy="876300"/>
          </a:xfrm>
          <a:prstGeom prst="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Arial Black" pitchFamily="34" charset="0"/>
              </a:rPr>
              <a:t>Тестові  завдання до поезії «Ой три шляхи </a:t>
            </a:r>
            <a:r>
              <a:rPr lang="uk-UA" sz="3200" b="1" dirty="0" err="1" smtClean="0">
                <a:solidFill>
                  <a:srgbClr val="C00000"/>
                </a:solidFill>
                <a:latin typeface="Arial Black" pitchFamily="34" charset="0"/>
              </a:rPr>
              <a:t>широкії</a:t>
            </a:r>
            <a:r>
              <a:rPr lang="uk-UA" sz="3200" b="1" dirty="0" smtClean="0">
                <a:solidFill>
                  <a:srgbClr val="C00000"/>
                </a:solidFill>
                <a:latin typeface="Arial Black" pitchFamily="34" charset="0"/>
              </a:rPr>
              <a:t>…»</a:t>
            </a:r>
            <a:endParaRPr lang="ru-RU" sz="3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62550" y="1516855"/>
            <a:ext cx="6096000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/>
              <a:t>2. </a:t>
            </a:r>
            <a:r>
              <a:rPr lang="ru-RU" b="1" dirty="0" err="1"/>
              <a:t>Вирушивши</a:t>
            </a:r>
            <a:r>
              <a:rPr lang="ru-RU" b="1" dirty="0"/>
              <a:t> в дорогу, брати покинули</a:t>
            </a:r>
          </a:p>
          <a:p>
            <a:r>
              <a:rPr lang="ru-RU" b="1" dirty="0"/>
              <a:t>а) </a:t>
            </a:r>
            <a:r>
              <a:rPr lang="ru-RU" b="1" dirty="0" smtClean="0"/>
              <a:t>батька; </a:t>
            </a:r>
            <a:endParaRPr lang="ru-RU" b="1" dirty="0"/>
          </a:p>
          <a:p>
            <a:r>
              <a:rPr lang="ru-RU" b="1" dirty="0"/>
              <a:t>б) </a:t>
            </a:r>
            <a:r>
              <a:rPr lang="ru-RU" b="1" dirty="0" err="1"/>
              <a:t>стару</a:t>
            </a:r>
            <a:r>
              <a:rPr lang="ru-RU" b="1" dirty="0"/>
              <a:t> матір;</a:t>
            </a:r>
          </a:p>
          <a:p>
            <a:r>
              <a:rPr lang="ru-RU" b="1" dirty="0"/>
              <a:t>в) кохання;</a:t>
            </a:r>
          </a:p>
          <a:p>
            <a:r>
              <a:rPr lang="ru-RU" b="1" dirty="0"/>
              <a:t>г) </a:t>
            </a:r>
            <a:r>
              <a:rPr lang="ru-RU" b="1" dirty="0" err="1" smtClean="0"/>
              <a:t>синів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6184" y="3101817"/>
            <a:ext cx="6096000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/>
              <a:t>3. </a:t>
            </a:r>
            <a:r>
              <a:rPr lang="ru-RU" b="1" dirty="0" err="1"/>
              <a:t>Найменший</a:t>
            </a:r>
            <a:r>
              <a:rPr lang="ru-RU" b="1" dirty="0"/>
              <a:t> брат </a:t>
            </a:r>
            <a:r>
              <a:rPr lang="ru-RU" b="1" dirty="0" err="1"/>
              <a:t>розлучився</a:t>
            </a:r>
            <a:r>
              <a:rPr lang="ru-RU" b="1" dirty="0"/>
              <a:t> з </a:t>
            </a:r>
          </a:p>
          <a:p>
            <a:r>
              <a:rPr lang="ru-RU" b="1" dirty="0"/>
              <a:t>а) молодою </a:t>
            </a:r>
            <a:r>
              <a:rPr lang="ru-RU" b="1" dirty="0" err="1"/>
              <a:t>дівчиною</a:t>
            </a:r>
            <a:r>
              <a:rPr lang="ru-RU" b="1" dirty="0"/>
              <a:t>;</a:t>
            </a:r>
          </a:p>
          <a:p>
            <a:r>
              <a:rPr lang="ru-RU" b="1" dirty="0"/>
              <a:t>б) рідною </a:t>
            </a:r>
            <a:r>
              <a:rPr lang="ru-RU" b="1" dirty="0" err="1"/>
              <a:t>оселею</a:t>
            </a:r>
            <a:r>
              <a:rPr lang="ru-RU" b="1" dirty="0"/>
              <a:t>;</a:t>
            </a:r>
          </a:p>
          <a:p>
            <a:r>
              <a:rPr lang="ru-RU" b="1" dirty="0"/>
              <a:t>в) старим </a:t>
            </a:r>
            <a:r>
              <a:rPr lang="ru-RU" b="1" dirty="0" err="1"/>
              <a:t>батьком</a:t>
            </a:r>
            <a:r>
              <a:rPr lang="ru-RU" b="1" dirty="0"/>
              <a:t>;</a:t>
            </a:r>
          </a:p>
          <a:p>
            <a:r>
              <a:rPr lang="ru-RU" b="1" dirty="0"/>
              <a:t>г) </a:t>
            </a:r>
            <a:r>
              <a:rPr lang="ru-RU" b="1" dirty="0" err="1"/>
              <a:t>дитиною</a:t>
            </a:r>
            <a:r>
              <a:rPr lang="ru-RU" b="1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95925" y="3840481"/>
            <a:ext cx="6096000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/>
              <a:t>4. Три ясени в полі були </a:t>
            </a:r>
            <a:r>
              <a:rPr lang="ru-RU" b="1" dirty="0" err="1"/>
              <a:t>посаджені</a:t>
            </a:r>
            <a:endParaRPr lang="ru-RU" b="1" dirty="0"/>
          </a:p>
          <a:p>
            <a:r>
              <a:rPr lang="ru-RU" b="1" dirty="0"/>
              <a:t>а) матір`ю;</a:t>
            </a:r>
          </a:p>
          <a:p>
            <a:r>
              <a:rPr lang="ru-RU" b="1" dirty="0"/>
              <a:t>б) </a:t>
            </a:r>
            <a:r>
              <a:rPr lang="ru-RU" b="1" dirty="0" err="1"/>
              <a:t>коханою</a:t>
            </a:r>
            <a:r>
              <a:rPr lang="ru-RU" b="1" dirty="0"/>
              <a:t>;</a:t>
            </a:r>
          </a:p>
          <a:p>
            <a:r>
              <a:rPr lang="ru-RU" b="1" dirty="0"/>
              <a:t>в) </a:t>
            </a:r>
            <a:r>
              <a:rPr lang="ru-RU" b="1" dirty="0" err="1"/>
              <a:t>братами</a:t>
            </a:r>
            <a:r>
              <a:rPr lang="ru-RU" b="1" dirty="0"/>
              <a:t>;</a:t>
            </a:r>
          </a:p>
          <a:p>
            <a:r>
              <a:rPr lang="ru-RU" b="1" dirty="0"/>
              <a:t>г) </a:t>
            </a:r>
            <a:r>
              <a:rPr lang="ru-RU" b="1" dirty="0" err="1"/>
              <a:t>дітьми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726757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3588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075" y="232886"/>
            <a:ext cx="3619500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5. </a:t>
            </a:r>
            <a:r>
              <a:rPr lang="ru-RU" b="1" dirty="0" err="1"/>
              <a:t>Невістка</a:t>
            </a:r>
            <a:r>
              <a:rPr lang="ru-RU" b="1" dirty="0"/>
              <a:t> посадила </a:t>
            </a:r>
          </a:p>
          <a:p>
            <a:r>
              <a:rPr lang="ru-RU" b="1" dirty="0"/>
              <a:t>а) калину;</a:t>
            </a:r>
          </a:p>
          <a:p>
            <a:r>
              <a:rPr lang="ru-RU" b="1" dirty="0"/>
              <a:t>б) вербу;</a:t>
            </a:r>
          </a:p>
          <a:p>
            <a:r>
              <a:rPr lang="ru-RU" b="1" dirty="0"/>
              <a:t>в) березу;</a:t>
            </a:r>
          </a:p>
          <a:p>
            <a:r>
              <a:rPr lang="ru-RU" b="1" dirty="0"/>
              <a:t>г) тополю.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19475" y="1137761"/>
            <a:ext cx="3724275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6. Три </a:t>
            </a:r>
            <a:r>
              <a:rPr lang="ru-RU" b="1" dirty="0" err="1"/>
              <a:t>явори</a:t>
            </a:r>
            <a:r>
              <a:rPr lang="ru-RU" b="1" dirty="0"/>
              <a:t> сестра посадила</a:t>
            </a:r>
          </a:p>
          <a:p>
            <a:r>
              <a:rPr lang="ru-RU" b="1" dirty="0"/>
              <a:t>а) біля річки;</a:t>
            </a:r>
          </a:p>
          <a:p>
            <a:r>
              <a:rPr lang="ru-RU" b="1" dirty="0"/>
              <a:t>б) навколо хати;</a:t>
            </a:r>
          </a:p>
          <a:p>
            <a:r>
              <a:rPr lang="ru-RU" b="1" dirty="0"/>
              <a:t>в) при </a:t>
            </a:r>
            <a:r>
              <a:rPr lang="ru-RU" b="1" dirty="0" err="1"/>
              <a:t>долині</a:t>
            </a:r>
            <a:r>
              <a:rPr lang="ru-RU" b="1" dirty="0"/>
              <a:t>;</a:t>
            </a:r>
          </a:p>
          <a:p>
            <a:r>
              <a:rPr lang="ru-RU" b="1" dirty="0"/>
              <a:t>г) </a:t>
            </a:r>
            <a:r>
              <a:rPr lang="ru-RU" b="1" dirty="0" err="1"/>
              <a:t>вздовж</a:t>
            </a:r>
            <a:r>
              <a:rPr lang="ru-RU" b="1" dirty="0"/>
              <a:t> шляху.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62625" y="2376011"/>
            <a:ext cx="6096000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/>
              <a:t>7. </a:t>
            </a:r>
            <a:r>
              <a:rPr lang="ru-RU" b="1" dirty="0" err="1"/>
              <a:t>Червоною</a:t>
            </a:r>
            <a:r>
              <a:rPr lang="ru-RU" b="1" dirty="0"/>
              <a:t> калиною можна </a:t>
            </a:r>
            <a:r>
              <a:rPr lang="ru-RU" b="1" dirty="0" err="1"/>
              <a:t>милуватися</a:t>
            </a:r>
            <a:r>
              <a:rPr lang="ru-RU" b="1" dirty="0"/>
              <a:t> </a:t>
            </a:r>
            <a:r>
              <a:rPr lang="ru-RU" b="1" dirty="0" err="1"/>
              <a:t>завдяки</a:t>
            </a:r>
            <a:endParaRPr lang="ru-RU" b="1" dirty="0"/>
          </a:p>
          <a:p>
            <a:r>
              <a:rPr lang="ru-RU" b="1" dirty="0"/>
              <a:t>а) </a:t>
            </a:r>
            <a:r>
              <a:rPr lang="ru-RU" b="1" dirty="0" err="1"/>
              <a:t>доньці</a:t>
            </a:r>
            <a:r>
              <a:rPr lang="ru-RU" b="1" dirty="0"/>
              <a:t> старшого брата;</a:t>
            </a:r>
          </a:p>
          <a:p>
            <a:r>
              <a:rPr lang="ru-RU" b="1" dirty="0"/>
              <a:t>б) </a:t>
            </a:r>
            <a:r>
              <a:rPr lang="ru-RU" b="1" dirty="0" err="1"/>
              <a:t>синам</a:t>
            </a:r>
            <a:r>
              <a:rPr lang="ru-RU" b="1" dirty="0"/>
              <a:t> </a:t>
            </a:r>
            <a:r>
              <a:rPr lang="ru-RU" b="1" dirty="0" err="1"/>
              <a:t>середнього</a:t>
            </a:r>
            <a:r>
              <a:rPr lang="ru-RU" b="1" dirty="0"/>
              <a:t> брата;</a:t>
            </a:r>
          </a:p>
          <a:p>
            <a:r>
              <a:rPr lang="ru-RU" b="1" dirty="0"/>
              <a:t>в) </a:t>
            </a:r>
            <a:r>
              <a:rPr lang="ru-RU" b="1" dirty="0" err="1"/>
              <a:t>батькові</a:t>
            </a:r>
            <a:r>
              <a:rPr lang="ru-RU" b="1" dirty="0"/>
              <a:t>;</a:t>
            </a:r>
          </a:p>
          <a:p>
            <a:r>
              <a:rPr lang="ru-RU" b="1" dirty="0"/>
              <a:t>г) </a:t>
            </a:r>
            <a:r>
              <a:rPr lang="ru-RU" b="1" dirty="0" err="1"/>
              <a:t>зарученій</a:t>
            </a:r>
            <a:r>
              <a:rPr lang="ru-RU" b="1" dirty="0"/>
              <a:t> </a:t>
            </a:r>
            <a:r>
              <a:rPr lang="ru-RU" b="1" dirty="0" err="1"/>
              <a:t>дівчині</a:t>
            </a:r>
            <a:r>
              <a:rPr lang="ru-RU" b="1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00500" y="3999637"/>
            <a:ext cx="6096000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/>
              <a:t>8. Які дерева не </a:t>
            </a:r>
            <a:r>
              <a:rPr lang="ru-RU" b="1" dirty="0" err="1"/>
              <a:t>прийнялися</a:t>
            </a:r>
            <a:r>
              <a:rPr lang="ru-RU" b="1" dirty="0"/>
              <a:t> після того, як брати </a:t>
            </a:r>
            <a:r>
              <a:rPr lang="ru-RU" b="1" dirty="0" err="1"/>
              <a:t>пішли</a:t>
            </a:r>
            <a:r>
              <a:rPr lang="ru-RU" b="1" dirty="0"/>
              <a:t> з України на </a:t>
            </a:r>
            <a:r>
              <a:rPr lang="ru-RU" b="1" dirty="0" err="1"/>
              <a:t>чужину</a:t>
            </a:r>
            <a:endParaRPr lang="ru-RU" b="1" dirty="0"/>
          </a:p>
          <a:p>
            <a:r>
              <a:rPr lang="ru-RU" b="1" dirty="0"/>
              <a:t>а) </a:t>
            </a:r>
            <a:r>
              <a:rPr lang="ru-RU" b="1" dirty="0" err="1"/>
              <a:t>клени</a:t>
            </a:r>
            <a:r>
              <a:rPr lang="ru-RU" b="1" dirty="0"/>
              <a:t>;</a:t>
            </a:r>
          </a:p>
          <a:p>
            <a:r>
              <a:rPr lang="ru-RU" b="1" dirty="0"/>
              <a:t>б) ясени;</a:t>
            </a:r>
          </a:p>
          <a:p>
            <a:r>
              <a:rPr lang="ru-RU" b="1" dirty="0"/>
              <a:t>в) дуби;</a:t>
            </a:r>
          </a:p>
          <a:p>
            <a:r>
              <a:rPr lang="ru-RU" b="1" dirty="0"/>
              <a:t>г) </a:t>
            </a:r>
            <a:r>
              <a:rPr lang="ru-RU" b="1" dirty="0" err="1"/>
              <a:t>яблуні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659797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3588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4325" y="204311"/>
            <a:ext cx="6096000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/>
              <a:t>9. </a:t>
            </a:r>
            <a:r>
              <a:rPr lang="ru-RU" b="1" dirty="0" err="1"/>
              <a:t>Шукати</a:t>
            </a:r>
            <a:r>
              <a:rPr lang="ru-RU" b="1" dirty="0"/>
              <a:t> братів на </a:t>
            </a:r>
            <a:r>
              <a:rPr lang="ru-RU" b="1" dirty="0" err="1"/>
              <a:t>чужину</a:t>
            </a:r>
            <a:r>
              <a:rPr lang="ru-RU" b="1" dirty="0"/>
              <a:t> , </a:t>
            </a:r>
            <a:r>
              <a:rPr lang="ru-RU" b="1" dirty="0" err="1"/>
              <a:t>плачучи</a:t>
            </a:r>
            <a:r>
              <a:rPr lang="ru-RU" b="1" dirty="0"/>
              <a:t> йде</a:t>
            </a:r>
          </a:p>
          <a:p>
            <a:r>
              <a:rPr lang="ru-RU" b="1" dirty="0"/>
              <a:t>а) мати;</a:t>
            </a:r>
          </a:p>
          <a:p>
            <a:r>
              <a:rPr lang="ru-RU" b="1" dirty="0"/>
              <a:t>б) сестра;</a:t>
            </a:r>
          </a:p>
          <a:p>
            <a:r>
              <a:rPr lang="ru-RU" b="1" dirty="0"/>
              <a:t>в) батько;</a:t>
            </a:r>
          </a:p>
          <a:p>
            <a:r>
              <a:rPr lang="ru-RU" b="1" dirty="0"/>
              <a:t>г) доля </a:t>
            </a:r>
            <a:r>
              <a:rPr lang="ru-RU" b="1" dirty="0" err="1"/>
              <a:t>людська</a:t>
            </a:r>
            <a:r>
              <a:rPr lang="ru-RU" b="1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43425" y="1194911"/>
            <a:ext cx="6096000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/>
              <a:t>10. Наприкінці твору три шляхи </a:t>
            </a:r>
            <a:r>
              <a:rPr lang="ru-RU" b="1" dirty="0" err="1"/>
              <a:t>широкії</a:t>
            </a:r>
            <a:endParaRPr lang="ru-RU" b="1" dirty="0"/>
          </a:p>
          <a:p>
            <a:r>
              <a:rPr lang="ru-RU" b="1" dirty="0"/>
              <a:t>а) </a:t>
            </a:r>
            <a:r>
              <a:rPr lang="ru-RU" b="1" dirty="0" err="1"/>
              <a:t>змиті</a:t>
            </a:r>
            <a:r>
              <a:rPr lang="ru-RU" b="1" dirty="0"/>
              <a:t> </a:t>
            </a:r>
            <a:r>
              <a:rPr lang="ru-RU" b="1" dirty="0" err="1"/>
              <a:t>дощами</a:t>
            </a:r>
            <a:r>
              <a:rPr lang="ru-RU" b="1" dirty="0"/>
              <a:t>;</a:t>
            </a:r>
          </a:p>
          <a:p>
            <a:r>
              <a:rPr lang="ru-RU" b="1" dirty="0"/>
              <a:t>б) терном </a:t>
            </a:r>
            <a:r>
              <a:rPr lang="ru-RU" b="1" dirty="0" err="1"/>
              <a:t>заростають</a:t>
            </a:r>
            <a:r>
              <a:rPr lang="ru-RU" b="1" dirty="0"/>
              <a:t>;</a:t>
            </a:r>
          </a:p>
          <a:p>
            <a:r>
              <a:rPr lang="ru-RU" b="1" dirty="0"/>
              <a:t>в) </a:t>
            </a:r>
            <a:r>
              <a:rPr lang="ru-RU" b="1" dirty="0" err="1"/>
              <a:t>тужать</a:t>
            </a:r>
            <a:r>
              <a:rPr lang="ru-RU" b="1" dirty="0"/>
              <a:t> за </a:t>
            </a:r>
            <a:r>
              <a:rPr lang="ru-RU" b="1" dirty="0" err="1"/>
              <a:t>братами</a:t>
            </a:r>
            <a:r>
              <a:rPr lang="ru-RU" b="1" dirty="0"/>
              <a:t>;</a:t>
            </a:r>
          </a:p>
          <a:p>
            <a:r>
              <a:rPr lang="ru-RU" b="1" dirty="0"/>
              <a:t>г) </a:t>
            </a:r>
            <a:r>
              <a:rPr lang="ru-RU" b="1" dirty="0" err="1"/>
              <a:t>сльозами</a:t>
            </a:r>
            <a:r>
              <a:rPr lang="ru-RU" b="1" dirty="0"/>
              <a:t> </a:t>
            </a:r>
            <a:r>
              <a:rPr lang="ru-RU" b="1" dirty="0" err="1"/>
              <a:t>политі</a:t>
            </a:r>
            <a:r>
              <a:rPr lang="ru-RU" b="1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2925" y="2842736"/>
            <a:ext cx="6096000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/>
              <a:t>11. За </a:t>
            </a:r>
            <a:r>
              <a:rPr lang="ru-RU" b="1" dirty="0" err="1"/>
              <a:t>братами</a:t>
            </a:r>
            <a:r>
              <a:rPr lang="ru-RU" b="1" dirty="0"/>
              <a:t> </a:t>
            </a:r>
            <a:r>
              <a:rPr lang="ru-RU" b="1" dirty="0" err="1"/>
              <a:t>плачуть</a:t>
            </a:r>
            <a:r>
              <a:rPr lang="ru-RU" b="1" dirty="0"/>
              <a:t> їхні </a:t>
            </a:r>
            <a:r>
              <a:rPr lang="ru-RU" b="1" dirty="0" err="1"/>
              <a:t>рідні</a:t>
            </a:r>
            <a:endParaRPr lang="ru-RU" b="1" dirty="0"/>
          </a:p>
          <a:p>
            <a:r>
              <a:rPr lang="ru-RU" b="1" dirty="0"/>
              <a:t>а) стоячи біля широкого шляху;</a:t>
            </a:r>
          </a:p>
          <a:p>
            <a:r>
              <a:rPr lang="ru-RU" b="1" dirty="0"/>
              <a:t>б) </a:t>
            </a:r>
            <a:r>
              <a:rPr lang="ru-RU" b="1" dirty="0" err="1"/>
              <a:t>сидячи</a:t>
            </a:r>
            <a:r>
              <a:rPr lang="ru-RU" b="1" dirty="0"/>
              <a:t> на </a:t>
            </a:r>
            <a:r>
              <a:rPr lang="ru-RU" b="1" dirty="0" err="1"/>
              <a:t>лаві</a:t>
            </a:r>
            <a:r>
              <a:rPr lang="ru-RU" b="1" dirty="0"/>
              <a:t> біля хати;</a:t>
            </a:r>
          </a:p>
          <a:p>
            <a:r>
              <a:rPr lang="ru-RU" b="1" dirty="0"/>
              <a:t>в) </a:t>
            </a:r>
            <a:r>
              <a:rPr lang="ru-RU" b="1" dirty="0" err="1"/>
              <a:t>припадаючи</a:t>
            </a:r>
            <a:r>
              <a:rPr lang="ru-RU" b="1" dirty="0"/>
              <a:t> біля </a:t>
            </a:r>
            <a:r>
              <a:rPr lang="ru-RU" b="1" dirty="0" err="1"/>
              <a:t>ікони</a:t>
            </a:r>
            <a:r>
              <a:rPr lang="ru-RU" b="1" dirty="0"/>
              <a:t>;</a:t>
            </a:r>
          </a:p>
          <a:p>
            <a:r>
              <a:rPr lang="ru-RU" b="1" dirty="0"/>
              <a:t>г) в </a:t>
            </a:r>
            <a:r>
              <a:rPr lang="ru-RU" b="1" dirty="0" err="1"/>
              <a:t>нетопленій</a:t>
            </a:r>
            <a:r>
              <a:rPr lang="ru-RU" b="1" dirty="0"/>
              <a:t> </a:t>
            </a:r>
            <a:r>
              <a:rPr lang="ru-RU" b="1" dirty="0" err="1"/>
              <a:t>хаті</a:t>
            </a:r>
            <a:r>
              <a:rPr lang="ru-RU" b="1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38700" y="4123462"/>
            <a:ext cx="6096000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/>
              <a:t>12. Через страждання , </a:t>
            </a:r>
            <a:r>
              <a:rPr lang="ru-RU" b="1" dirty="0" err="1"/>
              <a:t>викликані</a:t>
            </a:r>
            <a:r>
              <a:rPr lang="ru-RU" b="1" dirty="0"/>
              <a:t> </a:t>
            </a:r>
            <a:r>
              <a:rPr lang="ru-RU" b="1" dirty="0" err="1"/>
              <a:t>перебуванням</a:t>
            </a:r>
            <a:r>
              <a:rPr lang="ru-RU" b="1" dirty="0"/>
              <a:t> братів на </a:t>
            </a:r>
            <a:r>
              <a:rPr lang="ru-RU" b="1" dirty="0" err="1"/>
              <a:t>чужині</a:t>
            </a:r>
            <a:r>
              <a:rPr lang="ru-RU" b="1" dirty="0"/>
              <a:t>, «</a:t>
            </a:r>
            <a:r>
              <a:rPr lang="ru-RU" b="1" dirty="0" err="1"/>
              <a:t>кладуть</a:t>
            </a:r>
            <a:r>
              <a:rPr lang="ru-RU" b="1" dirty="0"/>
              <a:t> у могилу»</a:t>
            </a:r>
          </a:p>
          <a:p>
            <a:r>
              <a:rPr lang="ru-RU" b="1" dirty="0"/>
              <a:t>а) </a:t>
            </a:r>
            <a:r>
              <a:rPr lang="ru-RU" b="1" dirty="0" err="1"/>
              <a:t>діточок</a:t>
            </a:r>
            <a:r>
              <a:rPr lang="ru-RU" b="1" dirty="0"/>
              <a:t>;</a:t>
            </a:r>
          </a:p>
          <a:p>
            <a:r>
              <a:rPr lang="ru-RU" b="1" dirty="0"/>
              <a:t>б) матір;</a:t>
            </a:r>
          </a:p>
          <a:p>
            <a:r>
              <a:rPr lang="ru-RU" b="1" dirty="0"/>
              <a:t>в) </a:t>
            </a:r>
            <a:r>
              <a:rPr lang="ru-RU" b="1" dirty="0" err="1"/>
              <a:t>заручену</a:t>
            </a:r>
            <a:r>
              <a:rPr lang="ru-RU" b="1" dirty="0"/>
              <a:t> </a:t>
            </a:r>
            <a:r>
              <a:rPr lang="ru-RU" b="1" dirty="0" err="1"/>
              <a:t>дівчину</a:t>
            </a:r>
            <a:r>
              <a:rPr lang="ru-RU" b="1" dirty="0"/>
              <a:t>; </a:t>
            </a:r>
          </a:p>
          <a:p>
            <a:r>
              <a:rPr lang="ru-RU" b="1" dirty="0"/>
              <a:t>г) сестру.</a:t>
            </a:r>
          </a:p>
        </p:txBody>
      </p:sp>
    </p:spTree>
    <p:extLst>
      <p:ext uri="{BB962C8B-B14F-4D97-AF65-F5344CB8AC3E}">
        <p14:creationId xmlns:p14="http://schemas.microsoft.com/office/powerpoint/2010/main" val="371722809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2459</TotalTime>
  <Words>313</Words>
  <Application>Microsoft Office PowerPoint</Application>
  <PresentationFormat>Произвольный</PresentationFormat>
  <Paragraphs>61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Воздушный поток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Binka</dc:creator>
  <cp:lastModifiedBy>User</cp:lastModifiedBy>
  <cp:revision>288</cp:revision>
  <dcterms:created xsi:type="dcterms:W3CDTF">2017-07-15T09:35:32Z</dcterms:created>
  <dcterms:modified xsi:type="dcterms:W3CDTF">2023-10-15T20:11:30Z</dcterms:modified>
</cp:coreProperties>
</file>