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9" r:id="rId3"/>
    <p:sldId id="260" r:id="rId4"/>
    <p:sldId id="261" r:id="rId5"/>
    <p:sldId id="267" r:id="rId6"/>
    <p:sldId id="263" r:id="rId7"/>
    <p:sldId id="262" r:id="rId8"/>
    <p:sldId id="257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56D5565-B4D3-4BEC-AA22-B167742CE365}" type="datetimeFigureOut">
              <a:rPr lang="ru-RU" smtClean="0"/>
              <a:t>31.03.2020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F163C06-3EF0-46F5-A571-CBAE36CA8DE3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8000" b="1" dirty="0"/>
              <a:t/>
            </a:r>
            <a:br>
              <a:rPr lang="ru-RU" sz="8000" b="1" dirty="0"/>
            </a:br>
            <a:r>
              <a:rPr lang="ru-RU" sz="3100" b="1" dirty="0"/>
              <a:t>Следы первобытного человека, которые мы с вами можем увидеть своими глазами.</a:t>
            </a:r>
            <a:r>
              <a:rPr lang="ru-RU" sz="8000" b="1" dirty="0"/>
              <a:t/>
            </a:r>
            <a:br>
              <a:rPr lang="ru-RU" sz="8000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2" y="1906063"/>
            <a:ext cx="8248544" cy="4547274"/>
          </a:xfrm>
        </p:spPr>
      </p:pic>
    </p:spTree>
    <p:extLst>
      <p:ext uri="{BB962C8B-B14F-4D97-AF65-F5344CB8AC3E}">
        <p14:creationId xmlns:p14="http://schemas.microsoft.com/office/powerpoint/2010/main" val="6339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67494"/>
            <a:ext cx="9324528" cy="20813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Первые научные описания и исследования петроглифов Нижнего Амура принадлежат Р. К. Мааку, обследовавшему долину р. Уссури в 1859 г. и Н. Альфтану (1894 г.).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Мировую </a:t>
            </a:r>
            <a:r>
              <a:rPr lang="ru-RU" sz="2400" b="1" dirty="0"/>
              <a:t>известность петроглифы Сикачи-Аляна приобрели в 1935 году после исследований академика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А</a:t>
            </a:r>
            <a:r>
              <a:rPr lang="ru-RU" sz="2400" b="1" dirty="0"/>
              <a:t>. П. Окладникова.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204864"/>
            <a:ext cx="6577641" cy="4572000"/>
          </a:xfrm>
        </p:spPr>
      </p:pic>
    </p:spTree>
    <p:extLst>
      <p:ext uri="{BB962C8B-B14F-4D97-AF65-F5344CB8AC3E}">
        <p14:creationId xmlns:p14="http://schemas.microsoft.com/office/powerpoint/2010/main" val="304439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07288" cy="17213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В месте расположения петроглифов организован музей под открытым небом.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670" y="2133600"/>
            <a:ext cx="6688659" cy="4464050"/>
          </a:xfrm>
        </p:spPr>
      </p:pic>
    </p:spTree>
    <p:extLst>
      <p:ext uri="{BB962C8B-B14F-4D97-AF65-F5344CB8AC3E}">
        <p14:creationId xmlns:p14="http://schemas.microsoft.com/office/powerpoint/2010/main" val="399475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88024" y="267494"/>
            <a:ext cx="4248472" cy="32335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Петроглифы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Сикачи </a:t>
            </a:r>
            <a:r>
              <a:rPr lang="ru-RU" sz="3200" b="1" dirty="0"/>
              <a:t>- Аляна памятники древнейшей цивилизации, ровесники Египетских </a:t>
            </a:r>
            <a:r>
              <a:rPr lang="ru-RU" sz="3200" b="1" dirty="0" smtClean="0"/>
              <a:t>пирамид.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4361972" cy="5051648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4502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59298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52536" y="267494"/>
            <a:ext cx="9289032" cy="244142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Петроглифы - памятники древнего наскального искусства. Петроглифы Сикачи-Аляна расположены на больших базальтовых валунах вдоль правого берега </a:t>
            </a:r>
            <a:r>
              <a:rPr lang="ru-RU" sz="2400" b="1" dirty="0" smtClean="0"/>
              <a:t>реки </a:t>
            </a:r>
            <a:r>
              <a:rPr lang="ru-RU" sz="2400" b="1" dirty="0"/>
              <a:t>Амур, у сел Сикачи-Алян и Малышево (Хабаровский район) в 70 км от Хабаровска</a:t>
            </a:r>
            <a:r>
              <a:rPr lang="ru-RU" sz="2400" dirty="0"/>
              <a:t>.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64904"/>
            <a:ext cx="7128792" cy="4129965"/>
          </a:xfrm>
        </p:spPr>
      </p:pic>
    </p:spTree>
    <p:extLst>
      <p:ext uri="{BB962C8B-B14F-4D97-AF65-F5344CB8AC3E}">
        <p14:creationId xmlns:p14="http://schemas.microsoft.com/office/powerpoint/2010/main" val="174064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7213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Они </a:t>
            </a:r>
            <a:r>
              <a:rPr lang="ru-RU" sz="2400" b="1" dirty="0"/>
              <a:t>представляют из себя изображения масок, зверей, птиц, змей, лодок, лунок - ямок и концентрических кругов. Всего найдено около 300 рисунков, в настоящее время сохранилось не более 160. </a:t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123281"/>
            <a:ext cx="3810000" cy="3724275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060848"/>
            <a:ext cx="2772396" cy="4525962"/>
          </a:xfrm>
        </p:spPr>
      </p:pic>
    </p:spTree>
    <p:extLst>
      <p:ext uri="{BB962C8B-B14F-4D97-AF65-F5344CB8AC3E}">
        <p14:creationId xmlns:p14="http://schemas.microsoft.com/office/powerpoint/2010/main" val="256327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51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5076564" cy="338437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068960"/>
            <a:ext cx="5334744" cy="3559036"/>
          </a:xfrm>
        </p:spPr>
      </p:pic>
    </p:spTree>
    <p:extLst>
      <p:ext uri="{BB962C8B-B14F-4D97-AF65-F5344CB8AC3E}">
        <p14:creationId xmlns:p14="http://schemas.microsoft.com/office/powerpoint/2010/main" val="358104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67494"/>
            <a:ext cx="9073008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Изображения относятся к эпохе мезолита, неолита, раннего железного века и раннего средневековья и датируются XII тыс. до н.э. — первой половиной I тыс. н.э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52" y="1882775"/>
            <a:ext cx="7789896" cy="4572000"/>
          </a:xfrm>
        </p:spPr>
      </p:pic>
    </p:spTree>
    <p:extLst>
      <p:ext uri="{BB962C8B-B14F-4D97-AF65-F5344CB8AC3E}">
        <p14:creationId xmlns:p14="http://schemas.microsoft.com/office/powerpoint/2010/main" val="165177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Рисунки выполнены каменным инструментом методом глубокой желобчатой выбивки и железным инструментом в стиле резной техники. 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10210"/>
            <a:ext cx="4038600" cy="3550417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105" y="1722438"/>
            <a:ext cx="3440789" cy="4525962"/>
          </a:xfrm>
        </p:spPr>
      </p:pic>
    </p:spTree>
    <p:extLst>
      <p:ext uri="{BB962C8B-B14F-4D97-AF65-F5344CB8AC3E}">
        <p14:creationId xmlns:p14="http://schemas.microsoft.com/office/powerpoint/2010/main" val="32819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 На одном из валунов найдено изображение лошади. Археологи говорят, что лошади водились около Амура только в ледниковый период. Это самый древний петроглиф.</a:t>
            </a:r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44824"/>
            <a:ext cx="7272808" cy="4752528"/>
          </a:xfrm>
        </p:spPr>
      </p:pic>
    </p:spTree>
    <p:extLst>
      <p:ext uri="{BB962C8B-B14F-4D97-AF65-F5344CB8AC3E}">
        <p14:creationId xmlns:p14="http://schemas.microsoft.com/office/powerpoint/2010/main" val="20056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Среди петроглифов встречается изображение мамонта, возможно древние люди охотились на них.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4038600" cy="302433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92896"/>
            <a:ext cx="5508104" cy="4131078"/>
          </a:xfrm>
        </p:spPr>
      </p:pic>
    </p:spTree>
    <p:extLst>
      <p:ext uri="{BB962C8B-B14F-4D97-AF65-F5344CB8AC3E}">
        <p14:creationId xmlns:p14="http://schemas.microsoft.com/office/powerpoint/2010/main" val="40504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134</TotalTime>
  <Words>199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 Следы первобытного человека, которые мы с вами можем увидеть своими глазами.  </vt:lpstr>
      <vt:lpstr>Петроглифы  Сикачи - Аляна памятники древнейшей цивилизации, ровесники Египетских пирамид. </vt:lpstr>
      <vt:lpstr>Петроглифы - памятники древнего наскального искусства. Петроглифы Сикачи-Аляна расположены на больших базальтовых валунах вдоль правого берега реки Амур, у сел Сикачи-Алян и Малышево (Хабаровский район) в 70 км от Хабаровска. </vt:lpstr>
      <vt:lpstr>Они представляют из себя изображения масок, зверей, птиц, змей, лодок, лунок - ямок и концентрических кругов. Всего найдено около 300 рисунков, в настоящее время сохранилось не более 160.  </vt:lpstr>
      <vt:lpstr>Презентация PowerPoint</vt:lpstr>
      <vt:lpstr>Изображения относятся к эпохе мезолита, неолита, раннего железного века и раннего средневековья и датируются XII тыс. до н.э. — первой половиной I тыс. н.э</vt:lpstr>
      <vt:lpstr>Рисунки выполнены каменным инструментом методом глубокой желобчатой выбивки и железным инструментом в стиле резной техники. </vt:lpstr>
      <vt:lpstr> На одном из валунов найдено изображение лошади. Археологи говорят, что лошади водились около Амура только в ледниковый период. Это самый древний петроглиф.</vt:lpstr>
      <vt:lpstr>Среди петроглифов встречается изображение мамонта, возможно древние люди охотились на них.</vt:lpstr>
      <vt:lpstr>Первые научные описания и исследования петроглифов Нижнего Амура принадлежат Р. К. Мааку, обследовавшему долину р. Уссури в 1859 г. и Н. Альфтану (1894 г.).  Мировую известность петроглифы Сикачи-Аляна приобрели в 1935 году после исследований академика  А. П. Окладникова. </vt:lpstr>
      <vt:lpstr>В месте расположения петроглифов организован музей под открытым небом.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ПЕТРОГЛИФЫ</dc:title>
  <dc:creator>Галина</dc:creator>
  <cp:lastModifiedBy>Lenovo</cp:lastModifiedBy>
  <cp:revision>11</cp:revision>
  <dcterms:created xsi:type="dcterms:W3CDTF">2016-11-12T09:23:04Z</dcterms:created>
  <dcterms:modified xsi:type="dcterms:W3CDTF">2020-03-31T05:06:34Z</dcterms:modified>
</cp:coreProperties>
</file>