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030" y="-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16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92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34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45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792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515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33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56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89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716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99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CC68D-92AB-410A-A344-251B5C7F9B2E}" type="datetimeFigureOut">
              <a:rPr lang="ru-RU" smtClean="0"/>
              <a:t>08.05.2022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659C1-B1C3-4649-8B9C-5C225DEB74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530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7" name="Picture 9" descr="https://papik.pro/uploads/posts/2021-12/1639243190_3-papik-pro-p-ribki-klipart-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56317">
            <a:off x="6954771" y="486142"/>
            <a:ext cx="1725624" cy="1005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https://papik.pro/uploads/posts/2021-12/1639243190_3-papik-pro-p-ribki-klipart-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3683" flipH="1">
            <a:off x="304644" y="340037"/>
            <a:ext cx="2227057" cy="129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 descr="https://papik.pro/uploads/posts/2021-12/1639243190_3-papik-pro-p-ribki-klipart-3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56317">
            <a:off x="5985834" y="4543337"/>
            <a:ext cx="2652394" cy="154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9" descr="https://papik.pro/uploads/posts/2021-12/1639243190_3-papik-pro-p-ribki-klipart-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43683" flipH="1">
            <a:off x="423685" y="3295291"/>
            <a:ext cx="2798687" cy="163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64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1.09827E-6 C 0.00573 0.00509 0.00938 0.01202 0.0158 0.0148 C 0.01945 0.01942 0.02396 0.02566 0.02848 0.02751 C 0.0316 0.0289 0.0349 0.03029 0.03803 0.03168 C 0.03959 0.03237 0.04289 0.03376 0.04289 0.03376 C 0.05313 0.04277 0.05869 0.04069 0.07292 0.04231 C 0.08299 0.04162 0.09306 0.04162 0.10313 0.04 C 0.10643 0.03954 0.10955 0.03723 0.11268 0.03584 C 0.11424 0.03514 0.11737 0.03376 0.11737 0.03376 C 0.11928 0.03006 0.12223 0.02728 0.12379 0.02312 C 0.12518 0.01919 0.12692 0.0104 0.12692 0.0104 C 0.12778 -0.00046 0.1283 -0.0185 0.13178 -0.0296 C 0.13369 -0.03538 0.14445 -0.03815 0.14445 -0.03815 C 0.15192 -0.04486 0.15382 -0.04393 0.15869 -0.03399 C 0.16164 -0.02173 0.16476 -0.01041 0.16667 0.00208 C 0.16511 0.03514 0.1665 0.03376 0.15869 0.05711 C 0.15799 0.05896 0.15504 0.07191 0.154 0.07607 C 0.15348 0.07815 0.15244 0.08231 0.15244 0.08231 C 0.15018 0.1015 0.14688 0.1422 0.16511 0.15006 C 0.17935 0.14936 0.19376 0.14913 0.20799 0.14798 C 0.21372 0.14751 0.21181 0.14543 0.2158 0.1415 C 0.21893 0.1385 0.22535 0.13318 0.22535 0.13318 C 0.22709 0.12601 0.23004 0.12324 0.23178 0.1163 C 0.23004 0.09295 0.23021 0.1022 0.23021 0.08879 " pathEditMode="relative" ptsTypes="fffffffffffffffffffffff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71676E-6 C 0.01388 -0.00208 0.02795 -0.003 0.04149 -0.00508 C 0.046 -0.00693 0.05208 -0.00786 0.05642 -0.00994 C 0.0592 -0.01086 0.05989 -0.01248 0.06232 -0.01341 C 0.06493 -0.01456 0.06857 -0.01503 0.07152 -0.01595 C 0.08003 -0.01873 0.08489 -0.02266 0.09218 -0.02566 C 0.09583 -0.03029 0.10347 -0.03283 0.11007 -0.03676 C 0.11215 -0.03907 0.11423 -0.04162 0.11614 -0.04393 C 0.11701 -0.04532 0.11909 -0.04763 0.11909 -0.0474 C 0.11684 -0.05549 0.11284 -0.06381 0.11909 -0.0719 C 0.12204 -0.07584 0.14566 -0.07676 0.14566 -0.07653 C 0.16267 -0.07653 0.17968 -0.0763 0.19652 -0.0756 C 0.20625 -0.07514 0.20468 -0.07422 0.21163 -0.0719 C 0.22725 -0.06728 0.24357 -0.06104 0.26215 -0.05849 C 0.31197 -0.06034 0.28854 -0.05942 0.31875 -0.06335 C 0.32152 -0.06451 0.3243 -0.06612 0.3276 -0.06728 C 0.33055 -0.06821 0.33402 -0.06844 0.3368 -0.06959 C 0.34114 -0.07144 0.34409 -0.07375 0.34843 -0.0756 C 0.35225 -0.08023 0.35972 -0.08601 0.37204 -0.08786 C 0.37708 -0.08832 0.38715 -0.08878 0.38715 -0.08878 " pathEditMode="relative" rAng="0" ptsTypes="fffffffffffffffffff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58" y="-443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02312E-6 C -0.01112 0.00508 -0.02223 0.00971 -0.03334 0.0148 C -0.03855 0.01711 -0.04775 0.02543 -0.04775 0.02543 C -0.05087 0.03191 -0.05244 0.03815 -0.05556 0.04439 C -0.05764 0.05341 -0.05921 0.06034 -0.06042 0.06982 C -0.06077 0.09734 -0.04341 0.19815 -0.08421 0.21572 C -0.09115 0.21503 -0.09844 0.21711 -0.10487 0.21364 C -0.10834 0.21179 -0.10834 0.20439 -0.11112 0.20092 C -0.11528 0.19561 -0.1198 0.19144 -0.12379 0.18613 C -0.12917 0.16693 -0.12153 0.19144 -0.12865 0.17549 C -0.12952 0.17364 -0.12952 0.17133 -0.13021 0.16925 C -0.13108 0.16693 -0.1323 0.16485 -0.13334 0.16277 C -0.1356 0.15052 -0.1349 0.14913 -0.14445 0.15237 C -0.14983 0.15699 -0.15122 0.16208 -0.15712 0.16508 C -0.15955 0.16809 -0.16303 0.16994 -0.16511 0.17341 C -0.16615 0.17526 -0.16563 0.17803 -0.16667 0.17988 C -0.16928 0.18404 -0.17327 0.18636 -0.17622 0.19029 C -0.18108 0.18058 -0.17935 0.18659 -0.17935 0.17133 " pathEditMode="relative" ptsTypes="fffffffffffffffffA">
                                      <p:cBhvr>
                                        <p:cTn id="10" dur="2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138 0.05503 C -0.16527 0.05133 -0.17256 0.04462 -0.18472 0.03607 C -0.18854 0.03329 -0.19184 0.02982 -0.19583 0.02751 C -0.19895 0.02566 -0.20538 0.02335 -0.20538 0.02335 C -0.21319 0.01641 -0.2144 0.01688 -0.2243 0.01919 C -0.23194 0.02589 -0.2394 0.03445 -0.24826 0.03815 C -0.24982 0.03953 -0.25121 0.04115 -0.25295 0.04231 C -0.25434 0.04323 -0.25625 0.04323 -0.25763 0.04439 C -0.2684 0.05318 -0.25277 0.04508 -0.26562 0.05086 C -0.27951 0.06867 -0.26267 0.04878 -0.27517 0.05919 C -0.27638 0.06034 -0.2769 0.06266 -0.27829 0.06358 C -0.28125 0.06566 -0.28506 0.06543 -0.28784 0.06774 C -0.29409 0.07306 -0.29079 0.07098 -0.29739 0.07399 C -0.30694 0.0719 -0.31371 0.06751 -0.32274 0.06358 C -0.32847 0.05595 -0.32656 0.04647 -0.33072 0.03815 C -0.33559 0.02821 -0.34496 0.02751 -0.35295 0.02543 C -0.35815 0.02612 -0.36354 0.02612 -0.36875 0.02751 C -0.37204 0.02844 -0.37829 0.03167 -0.37829 0.03167 C -0.38142 0.03445 -0.38472 0.03745 -0.38784 0.04023 C -0.3894 0.04162 -0.3927 0.04439 -0.3927 0.04439 C -0.39565 0.05688 -0.39184 0.04555 -0.39895 0.05503 C -0.40034 0.05688 -0.40069 0.05965 -0.40208 0.06127 C -0.40503 0.06474 -0.4085 0.06705 -0.41163 0.06982 C -0.41319 0.07121 -0.41649 0.07399 -0.41649 0.07399 " pathEditMode="relative" ptsTypes="fffffffffffffffffffffffA"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Dima</dc:creator>
  <cp:lastModifiedBy>Dima</cp:lastModifiedBy>
  <cp:revision>3</cp:revision>
  <dcterms:created xsi:type="dcterms:W3CDTF">2022-05-08T16:32:19Z</dcterms:created>
  <dcterms:modified xsi:type="dcterms:W3CDTF">2022-05-08T17:53:14Z</dcterms:modified>
</cp:coreProperties>
</file>