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5143500" type="screen16x9"/>
  <p:notesSz cx="6858000" cy="9144000"/>
  <p:embeddedFontLst>
    <p:embeddedFont>
      <p:font typeface="Montserrat" panose="020B0604020202020204" charset="-52"/>
      <p:regular r:id="rId11"/>
      <p:bold r:id="rId12"/>
      <p:italic r:id="rId13"/>
      <p:boldItalic r:id="rId14"/>
    </p:embeddedFont>
    <p:embeddedFont>
      <p:font typeface="Oswald" panose="020B0604020202020204" charset="-52"/>
      <p:regular r:id="rId15"/>
      <p:bold r:id="rId16"/>
    </p:embeddedFont>
    <p:embeddedFont>
      <p:font typeface="Playfair Display" panose="020B0604020202020204" charset="-52"/>
      <p:regular r:id="rId17"/>
      <p:bold r:id="rId18"/>
      <p:italic r:id="rId19"/>
      <p:boldItalic r:id="rId20"/>
    </p:embeddedFont>
    <p:embeddedFont>
      <p:font typeface="Open Sans" panose="020B060402020202020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9" d="100"/>
          <a:sy n="139" d="100"/>
        </p:scale>
        <p:origin x="198" y="12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tableStyles" Target="tableStyles.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246997c5922_0_4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246997c5922_0_4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246997c5922_0_4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246997c5922_0_4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246997c5922_0_4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246997c5922_0_4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246997c5922_0_4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246997c5922_0_4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246997c5922_0_5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246997c5922_0_5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246997c5922_1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246997c5922_1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246997c5922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46997c5922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4286250" y="0"/>
            <a:ext cx="723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4358475" y="0"/>
            <a:ext cx="38532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44250" y="1403850"/>
            <a:ext cx="8455500" cy="2146800"/>
          </a:xfrm>
          <a:prstGeom prst="rect">
            <a:avLst/>
          </a:prstGeom>
          <a:solidFill>
            <a:srgbClr val="FFFFFF"/>
          </a:solidFill>
        </p:spPr>
        <p:txBody>
          <a:bodyPr spcFirstLastPara="1" wrap="square" lIns="91425" tIns="91425" rIns="91425" bIns="91425" anchor="ctr" anchorCtr="0">
            <a:normAutofit/>
          </a:bodyPr>
          <a:lstStyle>
            <a:lvl1pPr lvl="0" algn="ctr">
              <a:spcBef>
                <a:spcPts val="0"/>
              </a:spcBef>
              <a:spcAft>
                <a:spcPts val="0"/>
              </a:spcAft>
              <a:buSzPts val="6800"/>
              <a:buFont typeface="Playfair Display"/>
              <a:buNone/>
              <a:defRPr sz="6800" b="1">
                <a:latin typeface="Playfair Display"/>
                <a:ea typeface="Playfair Display"/>
                <a:cs typeface="Playfair Display"/>
                <a:sym typeface="Playfair Display"/>
              </a:defRPr>
            </a:lvl1pPr>
            <a:lvl2pPr lvl="1" algn="ctr">
              <a:spcBef>
                <a:spcPts val="0"/>
              </a:spcBef>
              <a:spcAft>
                <a:spcPts val="0"/>
              </a:spcAft>
              <a:buSzPts val="6800"/>
              <a:buFont typeface="Playfair Display"/>
              <a:buNone/>
              <a:defRPr sz="6800" b="1">
                <a:latin typeface="Playfair Display"/>
                <a:ea typeface="Playfair Display"/>
                <a:cs typeface="Playfair Display"/>
                <a:sym typeface="Playfair Display"/>
              </a:defRPr>
            </a:lvl2pPr>
            <a:lvl3pPr lvl="2" algn="ctr">
              <a:spcBef>
                <a:spcPts val="0"/>
              </a:spcBef>
              <a:spcAft>
                <a:spcPts val="0"/>
              </a:spcAft>
              <a:buSzPts val="6800"/>
              <a:buFont typeface="Playfair Display"/>
              <a:buNone/>
              <a:defRPr sz="6800" b="1">
                <a:latin typeface="Playfair Display"/>
                <a:ea typeface="Playfair Display"/>
                <a:cs typeface="Playfair Display"/>
                <a:sym typeface="Playfair Display"/>
              </a:defRPr>
            </a:lvl3pPr>
            <a:lvl4pPr lvl="3" algn="ctr">
              <a:spcBef>
                <a:spcPts val="0"/>
              </a:spcBef>
              <a:spcAft>
                <a:spcPts val="0"/>
              </a:spcAft>
              <a:buSzPts val="6800"/>
              <a:buFont typeface="Playfair Display"/>
              <a:buNone/>
              <a:defRPr sz="6800" b="1">
                <a:latin typeface="Playfair Display"/>
                <a:ea typeface="Playfair Display"/>
                <a:cs typeface="Playfair Display"/>
                <a:sym typeface="Playfair Display"/>
              </a:defRPr>
            </a:lvl4pPr>
            <a:lvl5pPr lvl="4" algn="ctr">
              <a:spcBef>
                <a:spcPts val="0"/>
              </a:spcBef>
              <a:spcAft>
                <a:spcPts val="0"/>
              </a:spcAft>
              <a:buSzPts val="6800"/>
              <a:buFont typeface="Playfair Display"/>
              <a:buNone/>
              <a:defRPr sz="6800" b="1">
                <a:latin typeface="Playfair Display"/>
                <a:ea typeface="Playfair Display"/>
                <a:cs typeface="Playfair Display"/>
                <a:sym typeface="Playfair Display"/>
              </a:defRPr>
            </a:lvl5pPr>
            <a:lvl6pPr lvl="5" algn="ctr">
              <a:spcBef>
                <a:spcPts val="0"/>
              </a:spcBef>
              <a:spcAft>
                <a:spcPts val="0"/>
              </a:spcAft>
              <a:buSzPts val="6800"/>
              <a:buFont typeface="Playfair Display"/>
              <a:buNone/>
              <a:defRPr sz="6800" b="1">
                <a:latin typeface="Playfair Display"/>
                <a:ea typeface="Playfair Display"/>
                <a:cs typeface="Playfair Display"/>
                <a:sym typeface="Playfair Display"/>
              </a:defRPr>
            </a:lvl6pPr>
            <a:lvl7pPr lvl="6" algn="ctr">
              <a:spcBef>
                <a:spcPts val="0"/>
              </a:spcBef>
              <a:spcAft>
                <a:spcPts val="0"/>
              </a:spcAft>
              <a:buSzPts val="6800"/>
              <a:buFont typeface="Playfair Display"/>
              <a:buNone/>
              <a:defRPr sz="6800" b="1">
                <a:latin typeface="Playfair Display"/>
                <a:ea typeface="Playfair Display"/>
                <a:cs typeface="Playfair Display"/>
                <a:sym typeface="Playfair Display"/>
              </a:defRPr>
            </a:lvl7pPr>
            <a:lvl8pPr lvl="7" algn="ctr">
              <a:spcBef>
                <a:spcPts val="0"/>
              </a:spcBef>
              <a:spcAft>
                <a:spcPts val="0"/>
              </a:spcAft>
              <a:buSzPts val="6800"/>
              <a:buFont typeface="Playfair Display"/>
              <a:buNone/>
              <a:defRPr sz="6800" b="1">
                <a:latin typeface="Playfair Display"/>
                <a:ea typeface="Playfair Display"/>
                <a:cs typeface="Playfair Display"/>
                <a:sym typeface="Playfair Display"/>
              </a:defRPr>
            </a:lvl8pPr>
            <a:lvl9pPr lvl="8" algn="ctr">
              <a:spcBef>
                <a:spcPts val="0"/>
              </a:spcBef>
              <a:spcAft>
                <a:spcPts val="0"/>
              </a:spcAft>
              <a:buSzPts val="6800"/>
              <a:buFont typeface="Playfair Display"/>
              <a:buNone/>
              <a:defRPr sz="6800" b="1">
                <a:latin typeface="Playfair Display"/>
                <a:ea typeface="Playfair Display"/>
                <a:cs typeface="Playfair Display"/>
                <a:sym typeface="Playfair Display"/>
              </a:defRPr>
            </a:lvl9pPr>
          </a:lstStyle>
          <a:p>
            <a:endParaRPr/>
          </a:p>
        </p:txBody>
      </p:sp>
      <p:sp>
        <p:nvSpPr>
          <p:cNvPr id="13" name="Google Shape;13;p2"/>
          <p:cNvSpPr txBox="1">
            <a:spLocks noGrp="1"/>
          </p:cNvSpPr>
          <p:nvPr>
            <p:ph type="subTitle" idx="1"/>
          </p:nvPr>
        </p:nvSpPr>
        <p:spPr>
          <a:xfrm>
            <a:off x="344250" y="3550650"/>
            <a:ext cx="4910100" cy="577800"/>
          </a:xfrm>
          <a:prstGeom prst="rect">
            <a:avLst/>
          </a:prstGeom>
          <a:solidFill>
            <a:schemeClr val="dk2"/>
          </a:solidFill>
        </p:spPr>
        <p:txBody>
          <a:bodyPr spcFirstLastPara="1" wrap="square" lIns="91425" tIns="91425" rIns="91425" bIns="91425" anchor="ctr" anchorCtr="0">
            <a:normAutofit/>
          </a:bodyPr>
          <a:lstStyle>
            <a:lvl1pPr lvl="0">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1pPr>
            <a:lvl2pPr lvl="1">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2pPr>
            <a:lvl3pPr lvl="2">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3pPr>
            <a:lvl4pPr lvl="3">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4pPr>
            <a:lvl5pPr lvl="4">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5pPr>
            <a:lvl6pPr lvl="5">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6pPr>
            <a:lvl7pPr lvl="6">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7pPr>
            <a:lvl8pPr lvl="7">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8pPr>
            <a:lvl9pPr lvl="8">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9pPr>
          </a:lstStyle>
          <a:p>
            <a:endParaRPr/>
          </a:p>
        </p:txBody>
      </p:sp>
      <p:sp>
        <p:nvSpPr>
          <p:cNvPr id="14" name="Google Shape;14;p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txBox="1">
            <a:spLocks noGrp="1"/>
          </p:cNvSpPr>
          <p:nvPr>
            <p:ph type="title" hasCustomPrompt="1"/>
          </p:nvPr>
        </p:nvSpPr>
        <p:spPr>
          <a:xfrm>
            <a:off x="311700" y="999925"/>
            <a:ext cx="8520600" cy="2146200"/>
          </a:xfrm>
          <a:prstGeom prst="rect">
            <a:avLst/>
          </a:prstGeom>
        </p:spPr>
        <p:txBody>
          <a:bodyPr spcFirstLastPara="1" wrap="square" lIns="91425" tIns="91425" rIns="91425" bIns="91425" anchor="b" anchorCtr="0">
            <a:normAutofit/>
          </a:bodyPr>
          <a:lstStyle>
            <a:lvl1pPr lvl="0" algn="ctr">
              <a:spcBef>
                <a:spcPts val="0"/>
              </a:spcBef>
              <a:spcAft>
                <a:spcPts val="0"/>
              </a:spcAft>
              <a:buSzPts val="14000"/>
              <a:buFont typeface="Montserrat"/>
              <a:buNone/>
              <a:defRPr sz="14000">
                <a:latin typeface="Montserrat"/>
                <a:ea typeface="Montserrat"/>
                <a:cs typeface="Montserrat"/>
                <a:sym typeface="Montserrat"/>
              </a:defRPr>
            </a:lvl1pPr>
            <a:lvl2pPr lvl="1" algn="ctr">
              <a:spcBef>
                <a:spcPts val="0"/>
              </a:spcBef>
              <a:spcAft>
                <a:spcPts val="0"/>
              </a:spcAft>
              <a:buSzPts val="14000"/>
              <a:buFont typeface="Montserrat"/>
              <a:buNone/>
              <a:defRPr sz="14000">
                <a:latin typeface="Montserrat"/>
                <a:ea typeface="Montserrat"/>
                <a:cs typeface="Montserrat"/>
                <a:sym typeface="Montserrat"/>
              </a:defRPr>
            </a:lvl2pPr>
            <a:lvl3pPr lvl="2" algn="ctr">
              <a:spcBef>
                <a:spcPts val="0"/>
              </a:spcBef>
              <a:spcAft>
                <a:spcPts val="0"/>
              </a:spcAft>
              <a:buSzPts val="14000"/>
              <a:buFont typeface="Montserrat"/>
              <a:buNone/>
              <a:defRPr sz="14000">
                <a:latin typeface="Montserrat"/>
                <a:ea typeface="Montserrat"/>
                <a:cs typeface="Montserrat"/>
                <a:sym typeface="Montserrat"/>
              </a:defRPr>
            </a:lvl3pPr>
            <a:lvl4pPr lvl="3" algn="ctr">
              <a:spcBef>
                <a:spcPts val="0"/>
              </a:spcBef>
              <a:spcAft>
                <a:spcPts val="0"/>
              </a:spcAft>
              <a:buSzPts val="14000"/>
              <a:buFont typeface="Montserrat"/>
              <a:buNone/>
              <a:defRPr sz="14000">
                <a:latin typeface="Montserrat"/>
                <a:ea typeface="Montserrat"/>
                <a:cs typeface="Montserrat"/>
                <a:sym typeface="Montserrat"/>
              </a:defRPr>
            </a:lvl4pPr>
            <a:lvl5pPr lvl="4" algn="ctr">
              <a:spcBef>
                <a:spcPts val="0"/>
              </a:spcBef>
              <a:spcAft>
                <a:spcPts val="0"/>
              </a:spcAft>
              <a:buSzPts val="14000"/>
              <a:buFont typeface="Montserrat"/>
              <a:buNone/>
              <a:defRPr sz="14000">
                <a:latin typeface="Montserrat"/>
                <a:ea typeface="Montserrat"/>
                <a:cs typeface="Montserrat"/>
                <a:sym typeface="Montserrat"/>
              </a:defRPr>
            </a:lvl5pPr>
            <a:lvl6pPr lvl="5" algn="ctr">
              <a:spcBef>
                <a:spcPts val="0"/>
              </a:spcBef>
              <a:spcAft>
                <a:spcPts val="0"/>
              </a:spcAft>
              <a:buSzPts val="14000"/>
              <a:buFont typeface="Montserrat"/>
              <a:buNone/>
              <a:defRPr sz="14000">
                <a:latin typeface="Montserrat"/>
                <a:ea typeface="Montserrat"/>
                <a:cs typeface="Montserrat"/>
                <a:sym typeface="Montserrat"/>
              </a:defRPr>
            </a:lvl6pPr>
            <a:lvl7pPr lvl="6" algn="ctr">
              <a:spcBef>
                <a:spcPts val="0"/>
              </a:spcBef>
              <a:spcAft>
                <a:spcPts val="0"/>
              </a:spcAft>
              <a:buSzPts val="14000"/>
              <a:buFont typeface="Montserrat"/>
              <a:buNone/>
              <a:defRPr sz="14000">
                <a:latin typeface="Montserrat"/>
                <a:ea typeface="Montserrat"/>
                <a:cs typeface="Montserrat"/>
                <a:sym typeface="Montserrat"/>
              </a:defRPr>
            </a:lvl7pPr>
            <a:lvl8pPr lvl="7" algn="ctr">
              <a:spcBef>
                <a:spcPts val="0"/>
              </a:spcBef>
              <a:spcAft>
                <a:spcPts val="0"/>
              </a:spcAft>
              <a:buSzPts val="14000"/>
              <a:buFont typeface="Montserrat"/>
              <a:buNone/>
              <a:defRPr sz="14000">
                <a:latin typeface="Montserrat"/>
                <a:ea typeface="Montserrat"/>
                <a:cs typeface="Montserrat"/>
                <a:sym typeface="Montserrat"/>
              </a:defRPr>
            </a:lvl8pPr>
            <a:lvl9pPr lvl="8" algn="ctr">
              <a:spcBef>
                <a:spcPts val="0"/>
              </a:spcBef>
              <a:spcAft>
                <a:spcPts val="0"/>
              </a:spcAft>
              <a:buSzPts val="14000"/>
              <a:buFont typeface="Montserrat"/>
              <a:buNone/>
              <a:defRPr sz="14000">
                <a:latin typeface="Montserrat"/>
                <a:ea typeface="Montserrat"/>
                <a:cs typeface="Montserrat"/>
                <a:sym typeface="Montserrat"/>
              </a:defRPr>
            </a:lvl9pPr>
          </a:lstStyle>
          <a:p>
            <a:r>
              <a:t>xx%</a:t>
            </a:r>
          </a:p>
        </p:txBody>
      </p:sp>
      <p:sp>
        <p:nvSpPr>
          <p:cNvPr id="50" name="Google Shape;50;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highlight>
                  <a:schemeClr val="dk1"/>
                </a:highlight>
              </a:defRPr>
            </a:lvl1pPr>
            <a:lvl2pPr marL="914400" lvl="1" indent="-317500" algn="ctr">
              <a:spcBef>
                <a:spcPts val="0"/>
              </a:spcBef>
              <a:spcAft>
                <a:spcPts val="0"/>
              </a:spcAft>
              <a:buSzPts val="1400"/>
              <a:buChar char="○"/>
              <a:defRPr>
                <a:highlight>
                  <a:schemeClr val="dk1"/>
                </a:highlight>
              </a:defRPr>
            </a:lvl2pPr>
            <a:lvl3pPr marL="1371600" lvl="2" indent="-317500" algn="ctr">
              <a:spcBef>
                <a:spcPts val="0"/>
              </a:spcBef>
              <a:spcAft>
                <a:spcPts val="0"/>
              </a:spcAft>
              <a:buSzPts val="1400"/>
              <a:buChar char="■"/>
              <a:defRPr>
                <a:highlight>
                  <a:schemeClr val="dk1"/>
                </a:highlight>
              </a:defRPr>
            </a:lvl3pPr>
            <a:lvl4pPr marL="1828800" lvl="3" indent="-317500" algn="ctr">
              <a:spcBef>
                <a:spcPts val="0"/>
              </a:spcBef>
              <a:spcAft>
                <a:spcPts val="0"/>
              </a:spcAft>
              <a:buSzPts val="1400"/>
              <a:buChar char="●"/>
              <a:defRPr>
                <a:highlight>
                  <a:schemeClr val="dk1"/>
                </a:highlight>
              </a:defRPr>
            </a:lvl4pPr>
            <a:lvl5pPr marL="2286000" lvl="4" indent="-317500" algn="ctr">
              <a:spcBef>
                <a:spcPts val="0"/>
              </a:spcBef>
              <a:spcAft>
                <a:spcPts val="0"/>
              </a:spcAft>
              <a:buSzPts val="1400"/>
              <a:buChar char="○"/>
              <a:defRPr>
                <a:highlight>
                  <a:schemeClr val="dk1"/>
                </a:highlight>
              </a:defRPr>
            </a:lvl5pPr>
            <a:lvl6pPr marL="2743200" lvl="5" indent="-317500" algn="ctr">
              <a:spcBef>
                <a:spcPts val="0"/>
              </a:spcBef>
              <a:spcAft>
                <a:spcPts val="0"/>
              </a:spcAft>
              <a:buSzPts val="1400"/>
              <a:buChar char="■"/>
              <a:defRPr>
                <a:highlight>
                  <a:schemeClr val="dk1"/>
                </a:highlight>
              </a:defRPr>
            </a:lvl6pPr>
            <a:lvl7pPr marL="3200400" lvl="6" indent="-317500" algn="ctr">
              <a:spcBef>
                <a:spcPts val="0"/>
              </a:spcBef>
              <a:spcAft>
                <a:spcPts val="0"/>
              </a:spcAft>
              <a:buSzPts val="1400"/>
              <a:buChar char="●"/>
              <a:defRPr>
                <a:highlight>
                  <a:schemeClr val="dk1"/>
                </a:highlight>
              </a:defRPr>
            </a:lvl7pPr>
            <a:lvl8pPr marL="3657600" lvl="7" indent="-317500" algn="ctr">
              <a:spcBef>
                <a:spcPts val="0"/>
              </a:spcBef>
              <a:spcAft>
                <a:spcPts val="0"/>
              </a:spcAft>
              <a:buSzPts val="1400"/>
              <a:buChar char="○"/>
              <a:defRPr>
                <a:highlight>
                  <a:schemeClr val="dk1"/>
                </a:highlight>
              </a:defRPr>
            </a:lvl8pPr>
            <a:lvl9pPr marL="4114800" lvl="8" indent="-317500" algn="ctr">
              <a:spcBef>
                <a:spcPts val="0"/>
              </a:spcBef>
              <a:spcAft>
                <a:spcPts val="0"/>
              </a:spcAft>
              <a:buSzPts val="1400"/>
              <a:buChar char="■"/>
              <a:defRPr>
                <a:highlight>
                  <a:schemeClr val="dk1"/>
                </a:highlight>
              </a:defRPr>
            </a:lvl9pPr>
          </a:lstStyle>
          <a:p>
            <a:endParaRPr/>
          </a:p>
        </p:txBody>
      </p:sp>
      <p:sp>
        <p:nvSpPr>
          <p:cNvPr id="51" name="Google Shape;51;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4"/>
        </a:solidFill>
        <a:effectLst/>
      </p:bgPr>
    </p:bg>
    <p:spTree>
      <p:nvGrpSpPr>
        <p:cNvPr id="1" name="Shape 15"/>
        <p:cNvGrpSpPr/>
        <p:nvPr/>
      </p:nvGrpSpPr>
      <p:grpSpPr>
        <a:xfrm>
          <a:off x="0" y="0"/>
          <a:ext cx="0" cy="0"/>
          <a:chOff x="0" y="0"/>
          <a:chExt cx="0" cy="0"/>
        </a:xfrm>
      </p:grpSpPr>
      <p:sp>
        <p:nvSpPr>
          <p:cNvPr id="16" name="Google Shape;16;p3"/>
          <p:cNvSpPr/>
          <p:nvPr/>
        </p:nvSpPr>
        <p:spPr>
          <a:xfrm rot="5400000">
            <a:off x="4550700" y="-498600"/>
            <a:ext cx="42600" cy="84558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title"/>
          </p:nvPr>
        </p:nvSpPr>
        <p:spPr>
          <a:xfrm>
            <a:off x="344250" y="1403850"/>
            <a:ext cx="8455500" cy="2146800"/>
          </a:xfrm>
          <a:prstGeom prst="rect">
            <a:avLst/>
          </a:prstGeom>
          <a:solidFill>
            <a:srgbClr val="FFFFFF"/>
          </a:solidFill>
        </p:spPr>
        <p:txBody>
          <a:bodyPr spcFirstLastPara="1" wrap="square" lIns="91425" tIns="91425" rIns="91425" bIns="91425" anchor="ctr" anchorCtr="0">
            <a:normAutofit/>
          </a:bodyPr>
          <a:lstStyle>
            <a:lvl1pPr lvl="0" algn="ctr">
              <a:spcBef>
                <a:spcPts val="0"/>
              </a:spcBef>
              <a:spcAft>
                <a:spcPts val="0"/>
              </a:spcAft>
              <a:buSzPts val="4800"/>
              <a:buFont typeface="Playfair Display"/>
              <a:buNone/>
              <a:defRPr sz="4800" b="1">
                <a:latin typeface="Playfair Display"/>
                <a:ea typeface="Playfair Display"/>
                <a:cs typeface="Playfair Display"/>
                <a:sym typeface="Playfair Display"/>
              </a:defRPr>
            </a:lvl1pPr>
            <a:lvl2pPr lvl="1" algn="ctr">
              <a:spcBef>
                <a:spcPts val="0"/>
              </a:spcBef>
              <a:spcAft>
                <a:spcPts val="0"/>
              </a:spcAft>
              <a:buSzPts val="4800"/>
              <a:buFont typeface="Playfair Display"/>
              <a:buNone/>
              <a:defRPr sz="4800" b="1">
                <a:latin typeface="Playfair Display"/>
                <a:ea typeface="Playfair Display"/>
                <a:cs typeface="Playfair Display"/>
                <a:sym typeface="Playfair Display"/>
              </a:defRPr>
            </a:lvl2pPr>
            <a:lvl3pPr lvl="2" algn="ctr">
              <a:spcBef>
                <a:spcPts val="0"/>
              </a:spcBef>
              <a:spcAft>
                <a:spcPts val="0"/>
              </a:spcAft>
              <a:buSzPts val="4800"/>
              <a:buFont typeface="Playfair Display"/>
              <a:buNone/>
              <a:defRPr sz="4800" b="1">
                <a:latin typeface="Playfair Display"/>
                <a:ea typeface="Playfair Display"/>
                <a:cs typeface="Playfair Display"/>
                <a:sym typeface="Playfair Display"/>
              </a:defRPr>
            </a:lvl3pPr>
            <a:lvl4pPr lvl="3" algn="ctr">
              <a:spcBef>
                <a:spcPts val="0"/>
              </a:spcBef>
              <a:spcAft>
                <a:spcPts val="0"/>
              </a:spcAft>
              <a:buSzPts val="4800"/>
              <a:buFont typeface="Playfair Display"/>
              <a:buNone/>
              <a:defRPr sz="4800" b="1">
                <a:latin typeface="Playfair Display"/>
                <a:ea typeface="Playfair Display"/>
                <a:cs typeface="Playfair Display"/>
                <a:sym typeface="Playfair Display"/>
              </a:defRPr>
            </a:lvl4pPr>
            <a:lvl5pPr lvl="4" algn="ctr">
              <a:spcBef>
                <a:spcPts val="0"/>
              </a:spcBef>
              <a:spcAft>
                <a:spcPts val="0"/>
              </a:spcAft>
              <a:buSzPts val="4800"/>
              <a:buFont typeface="Playfair Display"/>
              <a:buNone/>
              <a:defRPr sz="4800" b="1">
                <a:latin typeface="Playfair Display"/>
                <a:ea typeface="Playfair Display"/>
                <a:cs typeface="Playfair Display"/>
                <a:sym typeface="Playfair Display"/>
              </a:defRPr>
            </a:lvl5pPr>
            <a:lvl6pPr lvl="5" algn="ctr">
              <a:spcBef>
                <a:spcPts val="0"/>
              </a:spcBef>
              <a:spcAft>
                <a:spcPts val="0"/>
              </a:spcAft>
              <a:buSzPts val="4800"/>
              <a:buFont typeface="Playfair Display"/>
              <a:buNone/>
              <a:defRPr sz="4800" b="1">
                <a:latin typeface="Playfair Display"/>
                <a:ea typeface="Playfair Display"/>
                <a:cs typeface="Playfair Display"/>
                <a:sym typeface="Playfair Display"/>
              </a:defRPr>
            </a:lvl6pPr>
            <a:lvl7pPr lvl="6" algn="ctr">
              <a:spcBef>
                <a:spcPts val="0"/>
              </a:spcBef>
              <a:spcAft>
                <a:spcPts val="0"/>
              </a:spcAft>
              <a:buSzPts val="4800"/>
              <a:buFont typeface="Playfair Display"/>
              <a:buNone/>
              <a:defRPr sz="4800" b="1">
                <a:latin typeface="Playfair Display"/>
                <a:ea typeface="Playfair Display"/>
                <a:cs typeface="Playfair Display"/>
                <a:sym typeface="Playfair Display"/>
              </a:defRPr>
            </a:lvl7pPr>
            <a:lvl8pPr lvl="7" algn="ctr">
              <a:spcBef>
                <a:spcPts val="0"/>
              </a:spcBef>
              <a:spcAft>
                <a:spcPts val="0"/>
              </a:spcAft>
              <a:buSzPts val="4800"/>
              <a:buFont typeface="Playfair Display"/>
              <a:buNone/>
              <a:defRPr sz="4800" b="1">
                <a:latin typeface="Playfair Display"/>
                <a:ea typeface="Playfair Display"/>
                <a:cs typeface="Playfair Display"/>
                <a:sym typeface="Playfair Display"/>
              </a:defRPr>
            </a:lvl8pPr>
            <a:lvl9pPr lvl="8" algn="ctr">
              <a:spcBef>
                <a:spcPts val="0"/>
              </a:spcBef>
              <a:spcAft>
                <a:spcPts val="0"/>
              </a:spcAft>
              <a:buSzPts val="4800"/>
              <a:buFont typeface="Playfair Display"/>
              <a:buNone/>
              <a:defRPr sz="4800" b="1">
                <a:latin typeface="Playfair Display"/>
                <a:ea typeface="Playfair Display"/>
                <a:cs typeface="Playfair Display"/>
                <a:sym typeface="Playfair Display"/>
              </a:defRPr>
            </a:lvl9pPr>
          </a:lstStyle>
          <a:p>
            <a:endParaRPr/>
          </a:p>
        </p:txBody>
      </p:sp>
      <p:sp>
        <p:nvSpPr>
          <p:cNvPr id="18" name="Google Shape;18;p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1" name="Google Shape;21;p4"/>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2" name="Google Shape;22;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5" name="Google Shape;25;p5"/>
          <p:cNvSpPr txBox="1">
            <a:spLocks noGrp="1"/>
          </p:cNvSpPr>
          <p:nvPr>
            <p:ph type="body" idx="1"/>
          </p:nvPr>
        </p:nvSpPr>
        <p:spPr>
          <a:xfrm>
            <a:off x="311700" y="1234050"/>
            <a:ext cx="3999900" cy="33348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6" name="Google Shape;26;p5"/>
          <p:cNvSpPr txBox="1">
            <a:spLocks noGrp="1"/>
          </p:cNvSpPr>
          <p:nvPr>
            <p:ph type="body" idx="2"/>
          </p:nvPr>
        </p:nvSpPr>
        <p:spPr>
          <a:xfrm>
            <a:off x="4832400" y="1234050"/>
            <a:ext cx="3999900" cy="33348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7" name="Google Shape;27;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0" name="Google Shape;30;p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4" name="Google Shape;34;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1pPr>
            <a:lvl2pPr lvl="1">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2pPr>
            <a:lvl3pPr lvl="2">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3pPr>
            <a:lvl4pPr lvl="3">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4pPr>
            <a:lvl5pPr lvl="4">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5pPr>
            <a:lvl6pPr lvl="5">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6pPr>
            <a:lvl7pPr lvl="6">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7pPr>
            <a:lvl8pPr lvl="7">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8pPr>
            <a:lvl9pPr lvl="8">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9pPr>
          </a:lstStyle>
          <a:p>
            <a:endParaRPr/>
          </a:p>
        </p:txBody>
      </p:sp>
      <p:sp>
        <p:nvSpPr>
          <p:cNvPr id="37" name="Google Shape;37;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 name="Google Shape;40;p9"/>
          <p:cNvCxnSpPr/>
          <p:nvPr/>
        </p:nvCxnSpPr>
        <p:spPr>
          <a:xfrm>
            <a:off x="5029675" y="4495500"/>
            <a:ext cx="468300" cy="0"/>
          </a:xfrm>
          <a:prstGeom prst="straightConnector1">
            <a:avLst/>
          </a:prstGeom>
          <a:noFill/>
          <a:ln w="19050" cap="flat" cmpd="sng">
            <a:solidFill>
              <a:schemeClr val="dk2"/>
            </a:solidFill>
            <a:prstDash val="solid"/>
            <a:round/>
            <a:headEnd type="none" w="sm" len="sm"/>
            <a:tailEnd type="none" w="sm" len="sm"/>
          </a:ln>
        </p:spPr>
      </p:cxnSp>
      <p:sp>
        <p:nvSpPr>
          <p:cNvPr id="41" name="Google Shape;41;p9"/>
          <p:cNvSpPr txBox="1">
            <a:spLocks noGrp="1"/>
          </p:cNvSpPr>
          <p:nvPr>
            <p:ph type="title"/>
          </p:nvPr>
        </p:nvSpPr>
        <p:spPr>
          <a:xfrm>
            <a:off x="265500" y="1081675"/>
            <a:ext cx="4045200" cy="17862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9214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highlight>
                  <a:schemeClr val="lt1"/>
                </a:highlight>
              </a:defRPr>
            </a:lvl1pPr>
            <a:lvl2pPr marL="914400" lvl="1" indent="-317500">
              <a:spcBef>
                <a:spcPts val="0"/>
              </a:spcBef>
              <a:spcAft>
                <a:spcPts val="0"/>
              </a:spcAft>
              <a:buSzPts val="1400"/>
              <a:buChar char="○"/>
              <a:defRPr>
                <a:highlight>
                  <a:schemeClr val="lt1"/>
                </a:highlight>
              </a:defRPr>
            </a:lvl2pPr>
            <a:lvl3pPr marL="1371600" lvl="2" indent="-317500">
              <a:spcBef>
                <a:spcPts val="0"/>
              </a:spcBef>
              <a:spcAft>
                <a:spcPts val="0"/>
              </a:spcAft>
              <a:buSzPts val="1400"/>
              <a:buChar char="■"/>
              <a:defRPr>
                <a:highlight>
                  <a:schemeClr val="lt1"/>
                </a:highlight>
              </a:defRPr>
            </a:lvl3pPr>
            <a:lvl4pPr marL="1828800" lvl="3" indent="-317500">
              <a:spcBef>
                <a:spcPts val="0"/>
              </a:spcBef>
              <a:spcAft>
                <a:spcPts val="0"/>
              </a:spcAft>
              <a:buSzPts val="1400"/>
              <a:buChar char="●"/>
              <a:defRPr>
                <a:highlight>
                  <a:schemeClr val="lt1"/>
                </a:highlight>
              </a:defRPr>
            </a:lvl4pPr>
            <a:lvl5pPr marL="2286000" lvl="4" indent="-317500">
              <a:spcBef>
                <a:spcPts val="0"/>
              </a:spcBef>
              <a:spcAft>
                <a:spcPts val="0"/>
              </a:spcAft>
              <a:buSzPts val="1400"/>
              <a:buChar char="○"/>
              <a:defRPr>
                <a:highlight>
                  <a:schemeClr val="lt1"/>
                </a:highlight>
              </a:defRPr>
            </a:lvl5pPr>
            <a:lvl6pPr marL="2743200" lvl="5" indent="-317500">
              <a:spcBef>
                <a:spcPts val="0"/>
              </a:spcBef>
              <a:spcAft>
                <a:spcPts val="0"/>
              </a:spcAft>
              <a:buSzPts val="1400"/>
              <a:buChar char="■"/>
              <a:defRPr>
                <a:highlight>
                  <a:schemeClr val="lt1"/>
                </a:highlight>
              </a:defRPr>
            </a:lvl6pPr>
            <a:lvl7pPr marL="3200400" lvl="6" indent="-317500">
              <a:spcBef>
                <a:spcPts val="0"/>
              </a:spcBef>
              <a:spcAft>
                <a:spcPts val="0"/>
              </a:spcAft>
              <a:buSzPts val="1400"/>
              <a:buChar char="●"/>
              <a:defRPr>
                <a:highlight>
                  <a:schemeClr val="lt1"/>
                </a:highlight>
              </a:defRPr>
            </a:lvl7pPr>
            <a:lvl8pPr marL="3657600" lvl="7" indent="-317500">
              <a:spcBef>
                <a:spcPts val="0"/>
              </a:spcBef>
              <a:spcAft>
                <a:spcPts val="0"/>
              </a:spcAft>
              <a:buSzPts val="1400"/>
              <a:buChar char="○"/>
              <a:defRPr>
                <a:highlight>
                  <a:schemeClr val="lt1"/>
                </a:highlight>
              </a:defRPr>
            </a:lvl8pPr>
            <a:lvl9pPr marL="4114800" lvl="8" indent="-317500">
              <a:spcBef>
                <a:spcPts val="0"/>
              </a:spcBef>
              <a:spcAft>
                <a:spcPts val="0"/>
              </a:spcAft>
              <a:buSzPts val="1400"/>
              <a:buChar char="■"/>
              <a:defRPr>
                <a:highlight>
                  <a:schemeClr val="lt1"/>
                </a:highlight>
              </a:defRPr>
            </a:lvl9pPr>
          </a:lstStyle>
          <a:p>
            <a:endParaRPr/>
          </a:p>
        </p:txBody>
      </p:sp>
      <p:sp>
        <p:nvSpPr>
          <p:cNvPr id="44" name="Google Shape;44;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highlight>
                  <a:schemeClr val="dk1"/>
                </a:highlight>
              </a:defRPr>
            </a:lvl1pPr>
          </a:lstStyle>
          <a:p>
            <a:endParaRPr/>
          </a:p>
        </p:txBody>
      </p:sp>
      <p:sp>
        <p:nvSpPr>
          <p:cNvPr id="47" name="Google Shape;47;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op">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234075"/>
            <a:ext cx="8520600" cy="33348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Playfair Display"/>
              <a:buChar char="●"/>
              <a:defRPr sz="1800">
                <a:solidFill>
                  <a:schemeClr val="dk2"/>
                </a:solidFill>
                <a:latin typeface="Playfair Display"/>
                <a:ea typeface="Playfair Display"/>
                <a:cs typeface="Playfair Display"/>
                <a:sym typeface="Playfair Display"/>
              </a:defRPr>
            </a:lvl1pPr>
            <a:lvl2pPr marL="914400" lvl="1"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2pPr>
            <a:lvl3pPr marL="1371600" lvl="2"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3pPr>
            <a:lvl4pPr marL="1828800" lvl="3"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4pPr>
            <a:lvl5pPr marL="2286000" lvl="4"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5pPr>
            <a:lvl6pPr marL="2743200" lvl="5"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6pPr>
            <a:lvl7pPr marL="3200400" lvl="6"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7pPr>
            <a:lvl8pPr marL="3657600" lvl="7"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8pPr>
            <a:lvl9pPr marL="4114800" lvl="8"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Playfair Display"/>
                <a:ea typeface="Playfair Display"/>
                <a:cs typeface="Playfair Display"/>
                <a:sym typeface="Playfair Display"/>
              </a:defRPr>
            </a:lvl1pPr>
            <a:lvl2pPr lvl="1" algn="r">
              <a:buNone/>
              <a:defRPr sz="1000">
                <a:solidFill>
                  <a:schemeClr val="dk2"/>
                </a:solidFill>
                <a:latin typeface="Playfair Display"/>
                <a:ea typeface="Playfair Display"/>
                <a:cs typeface="Playfair Display"/>
                <a:sym typeface="Playfair Display"/>
              </a:defRPr>
            </a:lvl2pPr>
            <a:lvl3pPr lvl="2" algn="r">
              <a:buNone/>
              <a:defRPr sz="1000">
                <a:solidFill>
                  <a:schemeClr val="dk2"/>
                </a:solidFill>
                <a:latin typeface="Playfair Display"/>
                <a:ea typeface="Playfair Display"/>
                <a:cs typeface="Playfair Display"/>
                <a:sym typeface="Playfair Display"/>
              </a:defRPr>
            </a:lvl3pPr>
            <a:lvl4pPr lvl="3" algn="r">
              <a:buNone/>
              <a:defRPr sz="1000">
                <a:solidFill>
                  <a:schemeClr val="dk2"/>
                </a:solidFill>
                <a:latin typeface="Playfair Display"/>
                <a:ea typeface="Playfair Display"/>
                <a:cs typeface="Playfair Display"/>
                <a:sym typeface="Playfair Display"/>
              </a:defRPr>
            </a:lvl4pPr>
            <a:lvl5pPr lvl="4" algn="r">
              <a:buNone/>
              <a:defRPr sz="1000">
                <a:solidFill>
                  <a:schemeClr val="dk2"/>
                </a:solidFill>
                <a:latin typeface="Playfair Display"/>
                <a:ea typeface="Playfair Display"/>
                <a:cs typeface="Playfair Display"/>
                <a:sym typeface="Playfair Display"/>
              </a:defRPr>
            </a:lvl5pPr>
            <a:lvl6pPr lvl="5" algn="r">
              <a:buNone/>
              <a:defRPr sz="1000">
                <a:solidFill>
                  <a:schemeClr val="dk2"/>
                </a:solidFill>
                <a:latin typeface="Playfair Display"/>
                <a:ea typeface="Playfair Display"/>
                <a:cs typeface="Playfair Display"/>
                <a:sym typeface="Playfair Display"/>
              </a:defRPr>
            </a:lvl6pPr>
            <a:lvl7pPr lvl="6" algn="r">
              <a:buNone/>
              <a:defRPr sz="1000">
                <a:solidFill>
                  <a:schemeClr val="dk2"/>
                </a:solidFill>
                <a:latin typeface="Playfair Display"/>
                <a:ea typeface="Playfair Display"/>
                <a:cs typeface="Playfair Display"/>
                <a:sym typeface="Playfair Display"/>
              </a:defRPr>
            </a:lvl7pPr>
            <a:lvl8pPr lvl="7" algn="r">
              <a:buNone/>
              <a:defRPr sz="1000">
                <a:solidFill>
                  <a:schemeClr val="dk2"/>
                </a:solidFill>
                <a:latin typeface="Playfair Display"/>
                <a:ea typeface="Playfair Display"/>
                <a:cs typeface="Playfair Display"/>
                <a:sym typeface="Playfair Display"/>
              </a:defRPr>
            </a:lvl8pPr>
            <a:lvl9pPr lvl="8" algn="r">
              <a:buNone/>
              <a:defRPr sz="1000">
                <a:solidFill>
                  <a:schemeClr val="dk2"/>
                </a:solidFill>
                <a:latin typeface="Playfair Display"/>
                <a:ea typeface="Playfair Display"/>
                <a:cs typeface="Playfair Display"/>
                <a:sym typeface="Playfair Display"/>
              </a:defRPr>
            </a:lvl9pPr>
          </a:lstStyle>
          <a:p>
            <a:pPr marL="0" lvl="0" indent="0" algn="r" rtl="0">
              <a:spcBef>
                <a:spcPts val="0"/>
              </a:spcBef>
              <a:spcAft>
                <a:spcPts val="0"/>
              </a:spcAft>
              <a:buNone/>
            </a:pPr>
            <a:fld id="{00000000-1234-1234-1234-123412341234}" type="slidenum">
              <a:rPr lang="ru"/>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ababahalamaha.com.ua/uk/%D0%A1%D0%B5%D1%80%D1%96%D1%8F_%C2%AB%D0%93%D0%B0%D1%80%D1%80%D1%96_%D0%9F%D0%BE%D1%82%D1%82%D0%B5%D1%80%C2%BB"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hyperlink" Target="http://ababahalamaha.com.ua/uk/%D0%9C%D0%B0%D1%82%D0%B8%D0%BB%D1%8C%D0%B4%D0%B0" TargetMode="External"/><Relationship Id="rId4" Type="http://schemas.openxmlformats.org/officeDocument/2006/relationships/hyperlink" Target="http://ababahalamaha.com.ua/uk/%D0%A7%D0%B0%D1%80%D0%BB%D1%96_%D1%96_%D1%88%D0%BE%D0%BA%D0%BE%D0%BB%D0%B0%D0%B4%D0%BD%D0%B0_%D1%84%D0%B0%D0%B1%D1%80%D0%B8%D0%BA%D0%B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3"/>
          <p:cNvSpPr txBox="1">
            <a:spLocks noGrp="1"/>
          </p:cNvSpPr>
          <p:nvPr>
            <p:ph type="ctrTitle"/>
          </p:nvPr>
        </p:nvSpPr>
        <p:spPr>
          <a:xfrm>
            <a:off x="2754000" y="777325"/>
            <a:ext cx="3636000" cy="2864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ru" sz="3000"/>
              <a:t>Українські перекладачі творів зарубіжної класики і сучасної літератури. </a:t>
            </a:r>
            <a:endParaRPr sz="3000"/>
          </a:p>
        </p:txBody>
      </p:sp>
      <p:pic>
        <p:nvPicPr>
          <p:cNvPr id="59" name="Google Shape;59;p13"/>
          <p:cNvPicPr preferRelativeResize="0"/>
          <p:nvPr/>
        </p:nvPicPr>
        <p:blipFill>
          <a:blip r:embed="rId3">
            <a:alphaModFix/>
          </a:blip>
          <a:stretch>
            <a:fillRect/>
          </a:stretch>
        </p:blipFill>
        <p:spPr>
          <a:xfrm>
            <a:off x="202550" y="777325"/>
            <a:ext cx="2449200" cy="3120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4"/>
          <p:cNvSpPr txBox="1">
            <a:spLocks noGrp="1"/>
          </p:cNvSpPr>
          <p:nvPr>
            <p:ph type="title"/>
          </p:nvPr>
        </p:nvSpPr>
        <p:spPr>
          <a:xfrm>
            <a:off x="344250" y="1403850"/>
            <a:ext cx="8455500" cy="2146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ru" sz="2300" b="0">
                <a:solidFill>
                  <a:srgbClr val="000000"/>
                </a:solidFill>
                <a:highlight>
                  <a:srgbClr val="F7F7F8"/>
                </a:highlight>
              </a:rPr>
              <a:t>Наразі існує багато талановитих українських перекладачів, які займаються перекладом творів зарубіжної класики і сучасної літератури. Ось кілька прикладів відомих українських перекладачів</a:t>
            </a:r>
            <a:endParaRPr sz="5900">
              <a:solidFill>
                <a:srgbClr val="000000"/>
              </a:solidFill>
            </a:endParaRPr>
          </a:p>
        </p:txBody>
      </p:sp>
      <p:pic>
        <p:nvPicPr>
          <p:cNvPr id="65" name="Google Shape;65;p14"/>
          <p:cNvPicPr preferRelativeResize="0"/>
          <p:nvPr/>
        </p:nvPicPr>
        <p:blipFill>
          <a:blip r:embed="rId3">
            <a:alphaModFix/>
          </a:blip>
          <a:stretch>
            <a:fillRect/>
          </a:stretch>
        </p:blipFill>
        <p:spPr>
          <a:xfrm>
            <a:off x="6946450" y="2774825"/>
            <a:ext cx="2106275" cy="18640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a:spLocks noGrp="1"/>
          </p:cNvSpPr>
          <p:nvPr>
            <p:ph type="title"/>
          </p:nvPr>
        </p:nvSpPr>
        <p:spPr>
          <a:xfrm>
            <a:off x="223725" y="1886025"/>
            <a:ext cx="4045200" cy="24657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ru" b="1">
                <a:latin typeface="Playfair Display"/>
                <a:ea typeface="Playfair Display"/>
                <a:cs typeface="Playfair Display"/>
                <a:sym typeface="Playfair Display"/>
              </a:rPr>
              <a:t>Віктор Морозов</a:t>
            </a:r>
            <a:r>
              <a:rPr lang="ru">
                <a:latin typeface="Playfair Display"/>
                <a:ea typeface="Playfair Display"/>
                <a:cs typeface="Playfair Display"/>
                <a:sym typeface="Playfair Display"/>
              </a:rPr>
              <a:t>       </a:t>
            </a:r>
            <a:endParaRPr>
              <a:latin typeface="Playfair Display"/>
              <a:ea typeface="Playfair Display"/>
              <a:cs typeface="Playfair Display"/>
              <a:sym typeface="Playfair Display"/>
            </a:endParaRPr>
          </a:p>
          <a:p>
            <a:pPr marL="0" lvl="0" indent="0" algn="ctr" rtl="0">
              <a:spcBef>
                <a:spcPts val="0"/>
              </a:spcBef>
              <a:spcAft>
                <a:spcPts val="0"/>
              </a:spcAft>
              <a:buClr>
                <a:schemeClr val="dk2"/>
              </a:buClr>
              <a:buSzPct val="30555"/>
              <a:buFont typeface="Arial"/>
              <a:buNone/>
            </a:pPr>
            <a:r>
              <a:rPr lang="ru" sz="3600">
                <a:highlight>
                  <a:srgbClr val="FFFFFF"/>
                </a:highlight>
                <a:latin typeface="Playfair Display"/>
                <a:ea typeface="Playfair Display"/>
                <a:cs typeface="Playfair Display"/>
                <a:sym typeface="Playfair Display"/>
              </a:rPr>
              <a:t>Перекладач, музикант.</a:t>
            </a:r>
            <a:endParaRPr sz="3311" i="1">
              <a:latin typeface="Playfair Display"/>
              <a:ea typeface="Playfair Display"/>
              <a:cs typeface="Playfair Display"/>
              <a:sym typeface="Playfair Display"/>
            </a:endParaRPr>
          </a:p>
          <a:p>
            <a:pPr marL="0" lvl="0" indent="0" algn="l" rtl="0">
              <a:lnSpc>
                <a:spcPct val="122727"/>
              </a:lnSpc>
              <a:spcBef>
                <a:spcPts val="0"/>
              </a:spcBef>
              <a:spcAft>
                <a:spcPts val="1100"/>
              </a:spcAft>
              <a:buNone/>
            </a:pPr>
            <a:r>
              <a:rPr lang="ru" sz="3300">
                <a:solidFill>
                  <a:srgbClr val="FFFFFF"/>
                </a:solidFill>
                <a:highlight>
                  <a:srgbClr val="FFFFFF"/>
                </a:highlight>
                <a:latin typeface="Montserrat"/>
                <a:ea typeface="Montserrat"/>
                <a:cs typeface="Montserrat"/>
                <a:sym typeface="Montserrat"/>
              </a:rPr>
              <a:t>Від рокера до перекладача “Гаррі Поттер</a:t>
            </a:r>
            <a:endParaRPr/>
          </a:p>
        </p:txBody>
      </p:sp>
      <p:sp>
        <p:nvSpPr>
          <p:cNvPr id="71" name="Google Shape;71;p15"/>
          <p:cNvSpPr txBox="1">
            <a:spLocks noGrp="1"/>
          </p:cNvSpPr>
          <p:nvPr>
            <p:ph type="subTitle" idx="1"/>
          </p:nvPr>
        </p:nvSpPr>
        <p:spPr>
          <a:xfrm>
            <a:off x="223725" y="3006226"/>
            <a:ext cx="4045200" cy="1345500"/>
          </a:xfrm>
          <a:prstGeom prst="rect">
            <a:avLst/>
          </a:prstGeom>
        </p:spPr>
        <p:txBody>
          <a:bodyPr spcFirstLastPara="1" wrap="square" lIns="91425" tIns="91425" rIns="91425" bIns="91425" anchor="t" anchorCtr="0">
            <a:normAutofit fontScale="85000" lnSpcReduction="20000"/>
          </a:bodyPr>
          <a:lstStyle/>
          <a:p>
            <a:pPr marL="0" lvl="0" indent="0" algn="ctr" rtl="0">
              <a:spcBef>
                <a:spcPts val="0"/>
              </a:spcBef>
              <a:spcAft>
                <a:spcPts val="0"/>
              </a:spcAft>
              <a:buClr>
                <a:schemeClr val="dk2"/>
              </a:buClr>
              <a:buSzPct val="30555"/>
              <a:buFont typeface="Arial"/>
              <a:buNone/>
            </a:pPr>
            <a:r>
              <a:rPr lang="ru" sz="3600" i="1">
                <a:highlight>
                  <a:srgbClr val="FFFFFF"/>
                </a:highlight>
              </a:rPr>
              <a:t>“Від рокера до прекладача “Гаррі Поттер””</a:t>
            </a:r>
            <a:endParaRPr sz="3600" i="1"/>
          </a:p>
        </p:txBody>
      </p:sp>
      <p:pic>
        <p:nvPicPr>
          <p:cNvPr id="72" name="Google Shape;72;p15"/>
          <p:cNvPicPr preferRelativeResize="0"/>
          <p:nvPr/>
        </p:nvPicPr>
        <p:blipFill>
          <a:blip r:embed="rId3">
            <a:alphaModFix/>
          </a:blip>
          <a:stretch>
            <a:fillRect/>
          </a:stretch>
        </p:blipFill>
        <p:spPr>
          <a:xfrm>
            <a:off x="5031475" y="475050"/>
            <a:ext cx="3524250" cy="3876675"/>
          </a:xfrm>
          <a:prstGeom prst="rect">
            <a:avLst/>
          </a:prstGeom>
          <a:noFill/>
          <a:ln>
            <a:noFill/>
          </a:ln>
        </p:spPr>
      </p:pic>
      <p:pic>
        <p:nvPicPr>
          <p:cNvPr id="73" name="Google Shape;73;p15"/>
          <p:cNvPicPr preferRelativeResize="0"/>
          <p:nvPr/>
        </p:nvPicPr>
        <p:blipFill>
          <a:blip r:embed="rId4">
            <a:alphaModFix/>
          </a:blip>
          <a:stretch>
            <a:fillRect/>
          </a:stretch>
        </p:blipFill>
        <p:spPr>
          <a:xfrm>
            <a:off x="6368849" y="3385102"/>
            <a:ext cx="2706125" cy="16420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Clr>
                <a:schemeClr val="dk2"/>
              </a:buClr>
              <a:buSzPct val="26190"/>
              <a:buFont typeface="Arial"/>
              <a:buNone/>
            </a:pPr>
            <a:r>
              <a:rPr lang="ru" sz="4200" b="1">
                <a:latin typeface="Playfair Display"/>
                <a:ea typeface="Playfair Display"/>
                <a:cs typeface="Playfair Display"/>
                <a:sym typeface="Playfair Display"/>
              </a:rPr>
              <a:t>Віктор Морозов</a:t>
            </a:r>
            <a:endParaRPr b="1"/>
          </a:p>
        </p:txBody>
      </p:sp>
      <p:sp>
        <p:nvSpPr>
          <p:cNvPr id="79" name="Google Shape;79;p16"/>
          <p:cNvSpPr txBox="1"/>
          <p:nvPr/>
        </p:nvSpPr>
        <p:spPr>
          <a:xfrm>
            <a:off x="618525" y="1395850"/>
            <a:ext cx="4580400" cy="340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 sz="1900">
                <a:solidFill>
                  <a:srgbClr val="434343"/>
                </a:solidFill>
                <a:highlight>
                  <a:srgbClr val="FFFFFF"/>
                </a:highlight>
                <a:latin typeface="Playfair Display"/>
                <a:ea typeface="Playfair Display"/>
                <a:cs typeface="Playfair Display"/>
                <a:sym typeface="Playfair Display"/>
              </a:rPr>
              <a:t>Засновник одного з найперших українських рок-гуртів </a:t>
            </a:r>
            <a:r>
              <a:rPr lang="ru" sz="1900" i="1">
                <a:solidFill>
                  <a:schemeClr val="dk2"/>
                </a:solidFill>
                <a:highlight>
                  <a:srgbClr val="FFFFFF"/>
                </a:highlight>
                <a:latin typeface="Playfair Display"/>
                <a:ea typeface="Playfair Display"/>
                <a:cs typeface="Playfair Display"/>
                <a:sym typeface="Playfair Display"/>
              </a:rPr>
              <a:t>«Арніка» </a:t>
            </a:r>
            <a:r>
              <a:rPr lang="ru" sz="1900">
                <a:solidFill>
                  <a:srgbClr val="434343"/>
                </a:solidFill>
                <a:highlight>
                  <a:srgbClr val="FFFFFF"/>
                </a:highlight>
                <a:latin typeface="Playfair Display"/>
                <a:ea typeface="Playfair Display"/>
                <a:cs typeface="Playfair Display"/>
                <a:sym typeface="Playfair Display"/>
              </a:rPr>
              <a:t>(1972), мистецький керівник театру-кабаре </a:t>
            </a:r>
            <a:r>
              <a:rPr lang="ru" sz="1900" i="1">
                <a:solidFill>
                  <a:schemeClr val="dk2"/>
                </a:solidFill>
                <a:highlight>
                  <a:srgbClr val="FFFFFF"/>
                </a:highlight>
                <a:latin typeface="Playfair Display"/>
                <a:ea typeface="Playfair Display"/>
                <a:cs typeface="Playfair Display"/>
                <a:sym typeface="Playfair Display"/>
              </a:rPr>
              <a:t>«Не журись!»</a:t>
            </a:r>
            <a:r>
              <a:rPr lang="ru" sz="1900">
                <a:solidFill>
                  <a:srgbClr val="434343"/>
                </a:solidFill>
                <a:highlight>
                  <a:srgbClr val="FFFFFF"/>
                </a:highlight>
                <a:latin typeface="Playfair Display"/>
                <a:ea typeface="Playfair Display"/>
                <a:cs typeface="Playfair Display"/>
                <a:sym typeface="Playfair Display"/>
              </a:rPr>
              <a:t> (1988), лауреат першої </a:t>
            </a:r>
            <a:r>
              <a:rPr lang="ru" sz="1900" i="1">
                <a:solidFill>
                  <a:schemeClr val="dk2"/>
                </a:solidFill>
                <a:highlight>
                  <a:srgbClr val="FFFFFF"/>
                </a:highlight>
                <a:latin typeface="Playfair Display"/>
                <a:ea typeface="Playfair Display"/>
                <a:cs typeface="Playfair Display"/>
                <a:sym typeface="Playfair Display"/>
              </a:rPr>
              <a:t>«Червоної Рути»</a:t>
            </a:r>
            <a:r>
              <a:rPr lang="ru" sz="1900">
                <a:solidFill>
                  <a:srgbClr val="434343"/>
                </a:solidFill>
                <a:highlight>
                  <a:srgbClr val="FFFFFF"/>
                </a:highlight>
                <a:latin typeface="Playfair Display"/>
                <a:ea typeface="Playfair Display"/>
                <a:cs typeface="Playfair Display"/>
                <a:sym typeface="Playfair Display"/>
              </a:rPr>
              <a:t> (1989)</a:t>
            </a:r>
            <a:endParaRPr sz="1900">
              <a:solidFill>
                <a:srgbClr val="434343"/>
              </a:solidFill>
              <a:highlight>
                <a:srgbClr val="FFFFFF"/>
              </a:highlight>
              <a:latin typeface="Playfair Display"/>
              <a:ea typeface="Playfair Display"/>
              <a:cs typeface="Playfair Display"/>
              <a:sym typeface="Playfair Display"/>
            </a:endParaRPr>
          </a:p>
          <a:p>
            <a:pPr marL="0" lvl="0" indent="0" algn="l" rtl="0">
              <a:spcBef>
                <a:spcPts val="0"/>
              </a:spcBef>
              <a:spcAft>
                <a:spcPts val="0"/>
              </a:spcAft>
              <a:buNone/>
            </a:pPr>
            <a:endParaRPr sz="1900">
              <a:solidFill>
                <a:srgbClr val="434343"/>
              </a:solidFill>
              <a:highlight>
                <a:srgbClr val="FFFFFF"/>
              </a:highlight>
              <a:latin typeface="Playfair Display"/>
              <a:ea typeface="Playfair Display"/>
              <a:cs typeface="Playfair Display"/>
              <a:sym typeface="Playfair Display"/>
            </a:endParaRPr>
          </a:p>
          <a:p>
            <a:pPr marL="0" lvl="0" indent="0" algn="l" rtl="0">
              <a:spcBef>
                <a:spcPts val="0"/>
              </a:spcBef>
              <a:spcAft>
                <a:spcPts val="0"/>
              </a:spcAft>
              <a:buNone/>
            </a:pPr>
            <a:r>
              <a:rPr lang="ru" sz="1900">
                <a:solidFill>
                  <a:srgbClr val="434343"/>
                </a:solidFill>
                <a:highlight>
                  <a:srgbClr val="FFFFFF"/>
                </a:highlight>
                <a:latin typeface="Playfair Display"/>
                <a:ea typeface="Playfair Display"/>
                <a:cs typeface="Playfair Display"/>
                <a:sym typeface="Playfair Display"/>
              </a:rPr>
              <a:t>Широку популярність як перекладач здобув завдяки перекладам </a:t>
            </a:r>
            <a:r>
              <a:rPr lang="ru" sz="1900">
                <a:solidFill>
                  <a:srgbClr val="434343"/>
                </a:solidFill>
                <a:highlight>
                  <a:srgbClr val="FFFFFF"/>
                </a:highlight>
                <a:uFill>
                  <a:noFill/>
                </a:uFill>
                <a:latin typeface="Playfair Display"/>
                <a:ea typeface="Playfair Display"/>
                <a:cs typeface="Playfair Display"/>
                <a:sym typeface="Playfair Display"/>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серії романів про </a:t>
            </a:r>
            <a:r>
              <a:rPr lang="ru" sz="1900" i="1">
                <a:solidFill>
                  <a:schemeClr val="dk2"/>
                </a:solidFill>
                <a:highlight>
                  <a:srgbClr val="FFFFFF"/>
                </a:highlight>
                <a:uFill>
                  <a:noFill/>
                </a:uFill>
                <a:latin typeface="Playfair Display"/>
                <a:ea typeface="Playfair Display"/>
                <a:cs typeface="Playfair Display"/>
                <a:sym typeface="Playfair Display"/>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Гаррі Поттера</a:t>
            </a:r>
            <a:r>
              <a:rPr lang="ru" sz="1900">
                <a:solidFill>
                  <a:srgbClr val="434343"/>
                </a:solidFill>
                <a:highlight>
                  <a:srgbClr val="FFFFFF"/>
                </a:highlight>
                <a:latin typeface="Playfair Display"/>
                <a:ea typeface="Playfair Display"/>
                <a:cs typeface="Playfair Display"/>
                <a:sym typeface="Playfair Display"/>
              </a:rPr>
              <a:t> та повістям Роалда Дала </a:t>
            </a:r>
            <a:r>
              <a:rPr lang="ru" sz="1900" i="1">
                <a:solidFill>
                  <a:schemeClr val="dk2"/>
                </a:solidFill>
                <a:highlight>
                  <a:srgbClr val="FFFFFF"/>
                </a:highlight>
                <a:uFill>
                  <a:noFill/>
                </a:uFill>
                <a:latin typeface="Playfair Display"/>
                <a:ea typeface="Playfair Display"/>
                <a:cs typeface="Playfair Display"/>
                <a:sym typeface="Playfair Display"/>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«Чарлі і шоколадна фабрика»</a:t>
            </a:r>
            <a:r>
              <a:rPr lang="ru" sz="1900" i="1">
                <a:solidFill>
                  <a:schemeClr val="dk2"/>
                </a:solidFill>
                <a:highlight>
                  <a:srgbClr val="FFFFFF"/>
                </a:highlight>
                <a:latin typeface="Playfair Display"/>
                <a:ea typeface="Playfair Display"/>
                <a:cs typeface="Playfair Display"/>
                <a:sym typeface="Playfair Display"/>
              </a:rPr>
              <a:t>, </a:t>
            </a:r>
            <a:r>
              <a:rPr lang="ru" sz="1900" i="1">
                <a:solidFill>
                  <a:schemeClr val="dk2"/>
                </a:solidFill>
                <a:highlight>
                  <a:srgbClr val="FFFFFF"/>
                </a:highlight>
                <a:uFill>
                  <a:noFill/>
                </a:uFill>
                <a:latin typeface="Playfair Display"/>
                <a:ea typeface="Playfair Display"/>
                <a:cs typeface="Playfair Display"/>
                <a:sym typeface="Playfair Display"/>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«Матильда»</a:t>
            </a:r>
            <a:r>
              <a:rPr lang="ru" sz="1900">
                <a:solidFill>
                  <a:srgbClr val="434343"/>
                </a:solidFill>
                <a:highlight>
                  <a:srgbClr val="FFFFFF"/>
                </a:highlight>
                <a:latin typeface="Playfair Display"/>
                <a:ea typeface="Playfair Display"/>
                <a:cs typeface="Playfair Display"/>
                <a:sym typeface="Playfair Display"/>
              </a:rPr>
              <a:t>.</a:t>
            </a:r>
            <a:endParaRPr sz="1900">
              <a:solidFill>
                <a:srgbClr val="434343"/>
              </a:solidFill>
              <a:highlight>
                <a:srgbClr val="FFFFFF"/>
              </a:highlight>
              <a:latin typeface="Playfair Display"/>
              <a:ea typeface="Playfair Display"/>
              <a:cs typeface="Playfair Display"/>
              <a:sym typeface="Playfair Display"/>
            </a:endParaRPr>
          </a:p>
        </p:txBody>
      </p:sp>
      <p:pic>
        <p:nvPicPr>
          <p:cNvPr id="80" name="Google Shape;80;p16"/>
          <p:cNvPicPr preferRelativeResize="0"/>
          <p:nvPr/>
        </p:nvPicPr>
        <p:blipFill>
          <a:blip r:embed="rId6">
            <a:alphaModFix/>
          </a:blip>
          <a:stretch>
            <a:fillRect/>
          </a:stretch>
        </p:blipFill>
        <p:spPr>
          <a:xfrm>
            <a:off x="5150725" y="1505900"/>
            <a:ext cx="3640275" cy="31816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7"/>
          <p:cNvSpPr txBox="1">
            <a:spLocks noGrp="1"/>
          </p:cNvSpPr>
          <p:nvPr>
            <p:ph type="title"/>
          </p:nvPr>
        </p:nvSpPr>
        <p:spPr>
          <a:xfrm>
            <a:off x="311700" y="509850"/>
            <a:ext cx="3332400" cy="8016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ru" sz="3022" b="1">
                <a:latin typeface="Playfair Display"/>
                <a:ea typeface="Playfair Display"/>
                <a:cs typeface="Playfair Display"/>
                <a:sym typeface="Playfair Display"/>
              </a:rPr>
              <a:t>Володимир Дібров</a:t>
            </a:r>
            <a:endParaRPr sz="3022" b="1">
              <a:latin typeface="Playfair Display"/>
              <a:ea typeface="Playfair Display"/>
              <a:cs typeface="Playfair Display"/>
              <a:sym typeface="Playfair Display"/>
            </a:endParaRPr>
          </a:p>
        </p:txBody>
      </p:sp>
      <p:sp>
        <p:nvSpPr>
          <p:cNvPr id="86" name="Google Shape;86;p17"/>
          <p:cNvSpPr txBox="1">
            <a:spLocks noGrp="1"/>
          </p:cNvSpPr>
          <p:nvPr>
            <p:ph type="body" idx="1"/>
          </p:nvPr>
        </p:nvSpPr>
        <p:spPr>
          <a:xfrm>
            <a:off x="311700" y="1311450"/>
            <a:ext cx="4502700" cy="3179400"/>
          </a:xfrm>
          <a:prstGeom prst="rect">
            <a:avLst/>
          </a:prstGeom>
        </p:spPr>
        <p:txBody>
          <a:bodyPr spcFirstLastPara="1" wrap="square" lIns="91425" tIns="91425" rIns="91425" bIns="91425" anchor="t" anchorCtr="0">
            <a:normAutofit fontScale="25000" lnSpcReduction="20000"/>
          </a:bodyPr>
          <a:lstStyle/>
          <a:p>
            <a:pPr marL="0" lvl="0" indent="0" algn="l" rtl="0">
              <a:spcBef>
                <a:spcPts val="0"/>
              </a:spcBef>
              <a:spcAft>
                <a:spcPts val="0"/>
              </a:spcAft>
              <a:buNone/>
            </a:pPr>
            <a:r>
              <a:rPr lang="ru" sz="5600">
                <a:highlight>
                  <a:srgbClr val="FFFFFF"/>
                </a:highlight>
                <a:latin typeface="Open Sans"/>
                <a:ea typeface="Open Sans"/>
                <a:cs typeface="Open Sans"/>
                <a:sym typeface="Open Sans"/>
              </a:rPr>
              <a:t> </a:t>
            </a:r>
            <a:r>
              <a:rPr lang="ru" sz="6000">
                <a:highlight>
                  <a:srgbClr val="FFFFFF"/>
                </a:highlight>
              </a:rPr>
              <a:t>письменник, перекладач</a:t>
            </a:r>
            <a:endParaRPr sz="6000">
              <a:highlight>
                <a:srgbClr val="FFFFFF"/>
              </a:highlight>
            </a:endParaRPr>
          </a:p>
          <a:p>
            <a:pPr marL="0" lvl="0" indent="0" algn="l" rtl="0">
              <a:spcBef>
                <a:spcPts val="1200"/>
              </a:spcBef>
              <a:spcAft>
                <a:spcPts val="1200"/>
              </a:spcAft>
              <a:buNone/>
            </a:pPr>
            <a:r>
              <a:rPr lang="ru" sz="6280">
                <a:solidFill>
                  <a:srgbClr val="434343"/>
                </a:solidFill>
                <a:highlight>
                  <a:srgbClr val="FFFFFF"/>
                </a:highlight>
              </a:rPr>
              <a:t>Вчився у Київському університеті імені Тараса Шевченка. Дебютувавши двома книжками в офіційному друці , він одразу став одним із найпопулярніших українських прозаїків, перекладеним у Німеччині, Польщі, Угорщині, Шотландії, США, Канаді. 1996 року Володимир Дібров нагороджений премією ім. Миколи Лукаша. Від 1994 року письменник живе й працює в США, викладає в Українському науковому інституті Гарвардського університету.</a:t>
            </a:r>
            <a:endParaRPr sz="6280">
              <a:solidFill>
                <a:srgbClr val="434343"/>
              </a:solidFill>
              <a:highlight>
                <a:srgbClr val="FFFFFF"/>
              </a:highlight>
            </a:endParaRPr>
          </a:p>
        </p:txBody>
      </p:sp>
      <p:pic>
        <p:nvPicPr>
          <p:cNvPr id="87" name="Google Shape;87;p17"/>
          <p:cNvPicPr preferRelativeResize="0"/>
          <p:nvPr/>
        </p:nvPicPr>
        <p:blipFill>
          <a:blip r:embed="rId3">
            <a:alphaModFix/>
          </a:blip>
          <a:stretch>
            <a:fillRect/>
          </a:stretch>
        </p:blipFill>
        <p:spPr>
          <a:xfrm>
            <a:off x="5044050" y="555600"/>
            <a:ext cx="3524250" cy="38766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8"/>
          <p:cNvSpPr txBox="1">
            <a:spLocks noGrp="1"/>
          </p:cNvSpPr>
          <p:nvPr>
            <p:ph type="title"/>
          </p:nvPr>
        </p:nvSpPr>
        <p:spPr>
          <a:xfrm>
            <a:off x="344250" y="892025"/>
            <a:ext cx="5993700" cy="2619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ru" sz="1600">
                <a:highlight>
                  <a:srgbClr val="FFFFFF"/>
                </a:highlight>
              </a:rPr>
              <a:t>Василь Мисик</a:t>
            </a:r>
            <a:r>
              <a:rPr lang="ru" sz="1400" b="0">
                <a:highlight>
                  <a:srgbClr val="FFFFFF"/>
                </a:highlight>
              </a:rPr>
              <a:t> </a:t>
            </a:r>
            <a:endParaRPr sz="1400" b="0">
              <a:highlight>
                <a:srgbClr val="FFFFFF"/>
              </a:highlight>
            </a:endParaRPr>
          </a:p>
          <a:p>
            <a:pPr marL="0" lvl="0" indent="0" algn="ctr" rtl="0">
              <a:spcBef>
                <a:spcPts val="0"/>
              </a:spcBef>
              <a:spcAft>
                <a:spcPts val="0"/>
              </a:spcAft>
              <a:buNone/>
            </a:pPr>
            <a:r>
              <a:rPr lang="ru" sz="1400" b="0">
                <a:highlight>
                  <a:srgbClr val="FFFFFF"/>
                </a:highlight>
              </a:rPr>
              <a:t>український поет, перекладач. </a:t>
            </a:r>
            <a:endParaRPr sz="1400" b="0">
              <a:highlight>
                <a:srgbClr val="FFFFFF"/>
              </a:highlight>
            </a:endParaRPr>
          </a:p>
          <a:p>
            <a:pPr marL="0" lvl="0" indent="0" algn="ctr" rtl="0">
              <a:spcBef>
                <a:spcPts val="0"/>
              </a:spcBef>
              <a:spcAft>
                <a:spcPts val="0"/>
              </a:spcAft>
              <a:buNone/>
            </a:pPr>
            <a:r>
              <a:rPr lang="ru" sz="1400" b="0">
                <a:solidFill>
                  <a:srgbClr val="434343"/>
                </a:solidFill>
                <a:highlight>
                  <a:srgbClr val="FFFFFF"/>
                </a:highlight>
              </a:rPr>
              <a:t>Ще навчаючись у школі, виявив неабиякий інтерес до чужоземних мов: самотужки оволодів німецькою, французькою. Живучи в Харкові, став відвідувати курси англійської. Там же вступив до технікуму сходознавства. Мисик перекладав з польської, німецької, французької, а найбільше — з англійської. 1977 — Республіканська премія імені Максима Рильського за переклади українською мовою поезій Роберта Бернса, Джорджа Гордона Байрона, Гете, Персі Біш Шеллі, Джона Кітса, Уолта Уїтмена, Рудакі, Нізамі, Гафіза, Джамі, Омара Хайяма.</a:t>
            </a:r>
            <a:endParaRPr sz="5000">
              <a:solidFill>
                <a:srgbClr val="434343"/>
              </a:solidFill>
            </a:endParaRPr>
          </a:p>
        </p:txBody>
      </p:sp>
      <p:pic>
        <p:nvPicPr>
          <p:cNvPr id="93" name="Google Shape;93;p18"/>
          <p:cNvPicPr preferRelativeResize="0"/>
          <p:nvPr/>
        </p:nvPicPr>
        <p:blipFill>
          <a:blip r:embed="rId3">
            <a:alphaModFix/>
          </a:blip>
          <a:stretch>
            <a:fillRect/>
          </a:stretch>
        </p:blipFill>
        <p:spPr>
          <a:xfrm>
            <a:off x="6807250" y="891900"/>
            <a:ext cx="1743075" cy="26193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9"/>
          <p:cNvSpPr txBox="1">
            <a:spLocks noGrp="1"/>
          </p:cNvSpPr>
          <p:nvPr>
            <p:ph type="title"/>
          </p:nvPr>
        </p:nvSpPr>
        <p:spPr>
          <a:xfrm>
            <a:off x="92100" y="48750"/>
            <a:ext cx="4479900" cy="15354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ru" sz="3700" b="1">
                <a:latin typeface="Playfair Display"/>
                <a:ea typeface="Playfair Display"/>
                <a:cs typeface="Playfair Display"/>
                <a:sym typeface="Playfair Display"/>
              </a:rPr>
              <a:t>Юрій Покальчук</a:t>
            </a:r>
            <a:endParaRPr sz="3700" b="1">
              <a:latin typeface="Playfair Display"/>
              <a:ea typeface="Playfair Display"/>
              <a:cs typeface="Playfair Display"/>
              <a:sym typeface="Playfair Display"/>
            </a:endParaRPr>
          </a:p>
        </p:txBody>
      </p:sp>
      <p:sp>
        <p:nvSpPr>
          <p:cNvPr id="99" name="Google Shape;99;p19"/>
          <p:cNvSpPr txBox="1">
            <a:spLocks noGrp="1"/>
          </p:cNvSpPr>
          <p:nvPr>
            <p:ph type="subTitle" idx="1"/>
          </p:nvPr>
        </p:nvSpPr>
        <p:spPr>
          <a:xfrm>
            <a:off x="309450" y="1661924"/>
            <a:ext cx="4045200" cy="3107700"/>
          </a:xfrm>
          <a:prstGeom prst="rect">
            <a:avLst/>
          </a:prstGeom>
        </p:spPr>
        <p:txBody>
          <a:bodyPr spcFirstLastPara="1" wrap="square" lIns="91425" tIns="91425" rIns="91425" bIns="91425" anchor="t" anchorCtr="0">
            <a:normAutofit lnSpcReduction="20000"/>
          </a:bodyPr>
          <a:lstStyle/>
          <a:p>
            <a:pPr marL="0" lvl="0" indent="0" algn="ctr" rtl="0">
              <a:spcBef>
                <a:spcPts val="0"/>
              </a:spcBef>
              <a:spcAft>
                <a:spcPts val="0"/>
              </a:spcAft>
              <a:buNone/>
            </a:pPr>
            <a:r>
              <a:rPr lang="ru" sz="1200">
                <a:highlight>
                  <a:srgbClr val="FFFFFF"/>
                </a:highlight>
                <a:latin typeface="Open Sans"/>
                <a:ea typeface="Open Sans"/>
                <a:cs typeface="Open Sans"/>
                <a:sym typeface="Open Sans"/>
              </a:rPr>
              <a:t> </a:t>
            </a:r>
            <a:r>
              <a:rPr lang="ru" sz="1700">
                <a:highlight>
                  <a:srgbClr val="FFFFFF"/>
                </a:highlight>
              </a:rPr>
              <a:t>український письменник, перекладач, науковець, кандидат філологічних наук. </a:t>
            </a:r>
            <a:endParaRPr sz="1700">
              <a:highlight>
                <a:srgbClr val="FFFFFF"/>
              </a:highlight>
            </a:endParaRPr>
          </a:p>
          <a:p>
            <a:pPr marL="0" lvl="0" indent="0" algn="ctr" rtl="0">
              <a:spcBef>
                <a:spcPts val="0"/>
              </a:spcBef>
              <a:spcAft>
                <a:spcPts val="0"/>
              </a:spcAft>
              <a:buNone/>
            </a:pPr>
            <a:r>
              <a:rPr lang="ru" sz="1500">
                <a:solidFill>
                  <a:srgbClr val="434343"/>
                </a:solidFill>
                <a:highlight>
                  <a:srgbClr val="FFFFFF"/>
                </a:highlight>
              </a:rPr>
              <a:t>У колишньому СРСР був першим перекладачем творів славетного аргентинського письменника-культоролога Хорсе Луїса Борхеса. Перекладав Гемінгвея, Селінджера, Борхеса, Кортасара, Амаду, Маріо Варгаса Льосу, Кіплінга, Рембо та багато інших, написав 17 художніх книг. Знав 11 іноземних мов, вільно володів польською, англійською, іспанською, французькою мовами.</a:t>
            </a:r>
            <a:endParaRPr sz="2400">
              <a:solidFill>
                <a:srgbClr val="434343"/>
              </a:solidFill>
            </a:endParaRPr>
          </a:p>
        </p:txBody>
      </p:sp>
      <p:pic>
        <p:nvPicPr>
          <p:cNvPr id="100" name="Google Shape;100;p19"/>
          <p:cNvPicPr preferRelativeResize="0"/>
          <p:nvPr/>
        </p:nvPicPr>
        <p:blipFill>
          <a:blip r:embed="rId3">
            <a:alphaModFix/>
          </a:blip>
          <a:stretch>
            <a:fillRect/>
          </a:stretch>
        </p:blipFill>
        <p:spPr>
          <a:xfrm>
            <a:off x="5031900" y="899950"/>
            <a:ext cx="2381250" cy="34385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0"/>
          <p:cNvSpPr txBox="1">
            <a:spLocks noGrp="1"/>
          </p:cNvSpPr>
          <p:nvPr>
            <p:ph type="title"/>
          </p:nvPr>
        </p:nvSpPr>
        <p:spPr>
          <a:xfrm>
            <a:off x="311700" y="445025"/>
            <a:ext cx="4969800" cy="447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sz="2100">
                <a:solidFill>
                  <a:srgbClr val="000000"/>
                </a:solidFill>
                <a:latin typeface="Playfair Display"/>
                <a:ea typeface="Playfair Display"/>
                <a:cs typeface="Playfair Display"/>
                <a:sym typeface="Playfair Display"/>
              </a:rPr>
              <a:t>Одже, українські перекладачі творів зарубіжної класики і сучасної літератури володіють високою майстерністю та здатністю передати есенцію оригінальних творів, відтворюючи їхній стиль, мову та глибокий зміст, що дозволяє українському читачеві насолоджуватися величчю світової літератури в рідній мові.</a:t>
            </a:r>
            <a:endParaRPr sz="2100">
              <a:solidFill>
                <a:srgbClr val="000000"/>
              </a:solidFill>
              <a:latin typeface="Playfair Display"/>
              <a:ea typeface="Playfair Display"/>
              <a:cs typeface="Playfair Display"/>
              <a:sym typeface="Playfair Display"/>
            </a:endParaRPr>
          </a:p>
        </p:txBody>
      </p:sp>
      <p:pic>
        <p:nvPicPr>
          <p:cNvPr id="106" name="Google Shape;106;p20"/>
          <p:cNvPicPr preferRelativeResize="0"/>
          <p:nvPr/>
        </p:nvPicPr>
        <p:blipFill>
          <a:blip r:embed="rId3">
            <a:alphaModFix/>
          </a:blip>
          <a:stretch>
            <a:fillRect/>
          </a:stretch>
        </p:blipFill>
        <p:spPr>
          <a:xfrm>
            <a:off x="5539550" y="445025"/>
            <a:ext cx="2476500" cy="3810000"/>
          </a:xfrm>
          <a:prstGeom prst="rect">
            <a:avLst/>
          </a:prstGeom>
          <a:noFill/>
          <a:ln>
            <a:noFill/>
          </a:ln>
        </p:spPr>
      </p:pic>
      <p:pic>
        <p:nvPicPr>
          <p:cNvPr id="107" name="Google Shape;107;p20"/>
          <p:cNvPicPr preferRelativeResize="0"/>
          <p:nvPr/>
        </p:nvPicPr>
        <p:blipFill>
          <a:blip r:embed="rId4">
            <a:alphaModFix/>
          </a:blip>
          <a:stretch>
            <a:fillRect/>
          </a:stretch>
        </p:blipFill>
        <p:spPr>
          <a:xfrm>
            <a:off x="5044025" y="3205872"/>
            <a:ext cx="1480774" cy="1295650"/>
          </a:xfrm>
          <a:prstGeom prst="rect">
            <a:avLst/>
          </a:prstGeom>
          <a:noFill/>
          <a:ln>
            <a:noFill/>
          </a:ln>
        </p:spPr>
      </p:pic>
    </p:spTree>
  </p:cSld>
  <p:clrMapOvr>
    <a:masterClrMapping/>
  </p:clrMapOvr>
</p:sld>
</file>

<file path=ppt/theme/theme1.xml><?xml version="1.0" encoding="utf-8"?>
<a:theme xmlns:a="http://schemas.openxmlformats.org/drawingml/2006/main"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1AFD1"/>
      </a:accent4>
      <a:accent5>
        <a:srgbClr val="0F9D58"/>
      </a:accent5>
      <a:accent6>
        <a:srgbClr val="9C27B0"/>
      </a:accent6>
      <a:hlink>
        <a:srgbClr val="0F9D58"/>
      </a:hlink>
      <a:folHlink>
        <a:srgbClr val="0F9D5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395</Words>
  <Application>Microsoft Office PowerPoint</Application>
  <PresentationFormat>Экран (16:9)</PresentationFormat>
  <Paragraphs>20</Paragraphs>
  <Slides>8</Slides>
  <Notes>8</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8</vt:i4>
      </vt:variant>
    </vt:vector>
  </HeadingPairs>
  <TitlesOfParts>
    <vt:vector size="14" baseType="lpstr">
      <vt:lpstr>Montserrat</vt:lpstr>
      <vt:lpstr>Arial</vt:lpstr>
      <vt:lpstr>Oswald</vt:lpstr>
      <vt:lpstr>Playfair Display</vt:lpstr>
      <vt:lpstr>Open Sans</vt:lpstr>
      <vt:lpstr>Pop</vt:lpstr>
      <vt:lpstr>Українські перекладачі творів зарубіжної класики і сучасної літератури. </vt:lpstr>
      <vt:lpstr>Наразі існує багато талановитих українських перекладачів, які займаються перекладом творів зарубіжної класики і сучасної літератури. Ось кілька прикладів відомих українських перекладачів</vt:lpstr>
      <vt:lpstr>Віктор Морозов        Перекладач, музикант. Від рокера до перекладача “Гаррі Поттер</vt:lpstr>
      <vt:lpstr>Віктор Морозов</vt:lpstr>
      <vt:lpstr>Володимир Дібров</vt:lpstr>
      <vt:lpstr>Василь Мисик  український поет, перекладач.  Ще навчаючись у школі, виявив неабиякий інтерес до чужоземних мов: самотужки оволодів німецькою, французькою. Живучи в Харкові, став відвідувати курси англійської. Там же вступив до технікуму сходознавства. Мисик перекладав з польської, німецької, французької, а найбільше — з англійської. 1977 — Республіканська премія імені Максима Рильського за переклади українською мовою поезій Роберта Бернса, Джорджа Гордона Байрона, Гете, Персі Біш Шеллі, Джона Кітса, Уолта Уїтмена, Рудакі, Нізамі, Гафіза, Джамі, Омара Хайяма.</vt:lpstr>
      <vt:lpstr>Юрій Покальчук</vt:lpstr>
      <vt:lpstr>Одже, українські перекладачі творів зарубіжної класики і сучасної літератури володіють високою майстерністю та здатністю передати есенцію оригінальних творів, відтворюючи їхній стиль, мову та глибокий зміст, що дозволяє українському читачеві насолоджуватися величчю світової літератури в рідній мові.</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Українські перекладачі творів зарубіжної класики і сучасної літератури. </dc:title>
  <dc:creator>MODICS</dc:creator>
  <cp:lastModifiedBy>MODICS</cp:lastModifiedBy>
  <cp:revision>1</cp:revision>
  <dcterms:modified xsi:type="dcterms:W3CDTF">2023-05-19T11:10:57Z</dcterms:modified>
</cp:coreProperties>
</file>