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7" d="100"/>
          <a:sy n="57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68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92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662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19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0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28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70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49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1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53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05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335C8-0DD6-4C56-AF1F-642D97317F86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3EFC0-68CA-4808-9B4F-44E9094D2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09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Задание 3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Строем с помощью транспортира</a:t>
            </a:r>
          </a:p>
          <a:p>
            <a:r>
              <a:rPr lang="ru-RU" dirty="0" smtClean="0"/>
              <a:t> </a:t>
            </a:r>
          </a:p>
          <a:p>
            <a:r>
              <a:rPr lang="ru-RU" sz="6000" dirty="0" smtClean="0"/>
              <a:t>135*</a:t>
            </a:r>
            <a:endParaRPr lang="ru-RU" sz="6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658533" y="3896519"/>
            <a:ext cx="1778001" cy="1352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436534" y="5257800"/>
            <a:ext cx="32850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>
            <a:off x="3335867" y="4910667"/>
            <a:ext cx="1591733" cy="72813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257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Задание 3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3 </dc:title>
  <dc:creator>PC</dc:creator>
  <cp:lastModifiedBy>PC</cp:lastModifiedBy>
  <cp:revision>1</cp:revision>
  <dcterms:created xsi:type="dcterms:W3CDTF">2021-04-17T17:26:34Z</dcterms:created>
  <dcterms:modified xsi:type="dcterms:W3CDTF">2021-04-17T17:26:40Z</dcterms:modified>
</cp:coreProperties>
</file>