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74160"/>
            <a:ext cx="90716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74160"/>
            <a:ext cx="90716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74160"/>
            <a:ext cx="90716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 fontScale="5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 fontScale="5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 fontScale="5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 fontScale="5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 fontScale="56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 fontScale="56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74160"/>
            <a:ext cx="90716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74160"/>
            <a:ext cx="90716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74160"/>
            <a:ext cx="90716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74160"/>
            <a:ext cx="90716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74160"/>
            <a:ext cx="90716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74160"/>
            <a:ext cx="90716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74160"/>
            <a:ext cx="90716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Для правки текста заглавия щёлкните мышью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Для правки структуры щёлкните мышью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Второй уровень структуры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Третий уровень структуры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Четвёртый уровень структуры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Пятый уровень структуры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Шестой уровень структуры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Седьмой уровень структуры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latin typeface="Times New Roman"/>
              </a:rPr>
              <a:t>&lt;дата/время&gt;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latin typeface="Times New Roman"/>
              </a:rPr>
              <a:t>&lt;нижний колонтитул&gt;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D4092EB3-DA6B-40D7-A55E-D125C0B4E907}" type="slidenum">
              <a:rPr b="0" lang="en-US" sz="1400" spc="-1" strike="noStrike">
                <a:latin typeface="Times New Roman"/>
              </a:rPr>
              <a:t>&lt;номер&gt;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adff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Задача на яблони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42" name="TextShape 2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3200" spc="-1" strike="noStrike">
                <a:latin typeface="Arial"/>
              </a:rPr>
              <a:t>3 ряда</a:t>
            </a:r>
            <a:endParaRPr b="0" lang="en-US" sz="3200" spc="-1" strike="noStrike">
              <a:latin typeface="Arial"/>
            </a:endParaRPr>
          </a:p>
          <a:p>
            <a:pPr algn="ctr"/>
            <a:r>
              <a:rPr b="0" lang="en-US" sz="3200" spc="-1" strike="noStrike">
                <a:latin typeface="Arial"/>
              </a:rPr>
              <a:t>7 яблонь в ряде</a:t>
            </a:r>
            <a:endParaRPr b="0" lang="en-US" sz="3200" spc="-1" strike="noStrike">
              <a:latin typeface="Arial"/>
            </a:endParaRPr>
          </a:p>
          <a:p>
            <a:pPr algn="ctr"/>
            <a:r>
              <a:rPr b="0" lang="en-US" sz="3200" spc="-1" strike="noStrike">
                <a:latin typeface="Arial"/>
              </a:rPr>
              <a:t>3*7 = 21</a:t>
            </a:r>
            <a:endParaRPr b="0" lang="en-US" sz="3200" spc="-1" strike="noStrike">
              <a:latin typeface="Arial"/>
            </a:endParaRPr>
          </a:p>
          <a:p>
            <a:pPr algn="ctr"/>
            <a:r>
              <a:rPr b="0" lang="en-US" sz="3200" spc="-1" strike="noStrike">
                <a:latin typeface="Arial"/>
              </a:rPr>
              <a:t>Ответ 21 дерево</a:t>
            </a: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LibreOffice/7.0.0.3$Windows_X86_64 LibreOffice_project/8061b3e9204bef6b321a21033174034a5e2ea88e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2017-10-20T23:41:18Z</dcterms:created>
  <dc:creator/>
  <dc:description/>
  <dc:language>ru-RU</dc:language>
  <cp:lastModifiedBy/>
  <dcterms:modified xsi:type="dcterms:W3CDTF">2021-04-02T13:25:24Z</dcterms:modified>
  <cp:revision>1</cp:revision>
  <dc:subject/>
  <dc:title/>
</cp:coreProperties>
</file>