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4"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4"/>
  </p:normalViewPr>
  <p:slideViewPr>
    <p:cSldViewPr snapToGrid="0">
      <p:cViewPr varScale="1">
        <p:scale>
          <a:sx n="138" d="100"/>
          <a:sy n="138" d="100"/>
        </p:scale>
        <p:origin x="88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resgen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resgen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resgen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resgen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resgen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presgen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resgen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presgen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resgen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presgen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resgen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presgen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resgen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presgen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resgen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presgen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resgen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presgen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ctrTitle"/>
          </p:nvPr>
        </p:nvSpPr>
        <p:spPr>
          <a:xfrm>
            <a:off x="2971799" y="1473200"/>
            <a:ext cx="5398295" cy="1816098"/>
          </a:xfrm>
        </p:spPr>
        <p:txBody>
          <a:bodyPr anchor="b">
            <a:normAutofit/>
          </a:bodyPr>
          <a:lstStyle>
            <a:lvl1pPr algn="r">
              <a:defRPr sz="3600">
                <a:effectLst/>
              </a:defRPr>
            </a:lvl1pPr>
          </a:lstStyle>
          <a:p>
            <a:r>
              <a:rPr lang="en-GB"/>
              <a:t>Click to edit Master title style</a:t>
            </a:r>
            <a:endParaRPr lang="en-US" dirty="0"/>
          </a:p>
        </p:txBody>
      </p:sp>
      <p:sp>
        <p:nvSpPr>
          <p:cNvPr id="3" name="Subtitle 2"/>
          <p:cNvSpPr>
            <a:spLocks noGrp="1"/>
          </p:cNvSpPr>
          <p:nvPr>
            <p:ph type="subTitle" idx="1"/>
          </p:nvPr>
        </p:nvSpPr>
        <p:spPr>
          <a:xfrm>
            <a:off x="2971799" y="3289300"/>
            <a:ext cx="5398295" cy="1054100"/>
          </a:xfrm>
        </p:spPr>
        <p:txBody>
          <a:bodyPr anchor="t">
            <a:normAutofit/>
          </a:bodyPr>
          <a:lstStyle>
            <a:lvl1pPr marL="0" indent="0" algn="r">
              <a:buNone/>
              <a:defRPr sz="1350" cap="all">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6699419" y="4402932"/>
            <a:ext cx="1200150" cy="283369"/>
          </a:xfrm>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a:xfrm>
            <a:off x="2971799" y="4402932"/>
            <a:ext cx="3670469" cy="283369"/>
          </a:xfrm>
        </p:spPr>
        <p:txBody>
          <a:bodyPr/>
          <a:lstStyle/>
          <a:p>
            <a:endParaRPr lang="en-US" dirty="0"/>
          </a:p>
        </p:txBody>
      </p:sp>
      <p:sp>
        <p:nvSpPr>
          <p:cNvPr id="6" name="Slide Number Placeholder 5"/>
          <p:cNvSpPr>
            <a:spLocks noGrp="1"/>
          </p:cNvSpPr>
          <p:nvPr>
            <p:ph type="sldNum" sz="quarter" idx="12"/>
          </p:nvPr>
        </p:nvSpPr>
        <p:spPr>
          <a:xfrm>
            <a:off x="7956719" y="4402932"/>
            <a:ext cx="413375" cy="283369"/>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7289462"/>
      </p:ext>
    </p:extLst>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3549649"/>
            <a:ext cx="7598570" cy="425054"/>
          </a:xfrm>
        </p:spPr>
        <p:txBody>
          <a:bodyPr anchor="b">
            <a:normAutofit/>
          </a:bodyPr>
          <a:lstStyle>
            <a:lvl1pPr algn="l">
              <a:defRPr sz="18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028701" y="699084"/>
            <a:ext cx="6569870" cy="2373732"/>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GB"/>
              <a:t>Click icon to add picture</a:t>
            </a:r>
            <a:endParaRPr lang="en-US" dirty="0"/>
          </a:p>
        </p:txBody>
      </p:sp>
      <p:sp>
        <p:nvSpPr>
          <p:cNvPr id="4" name="Text Placeholder 3"/>
          <p:cNvSpPr>
            <a:spLocks noGrp="1"/>
          </p:cNvSpPr>
          <p:nvPr>
            <p:ph type="body" sz="half" idx="2"/>
          </p:nvPr>
        </p:nvSpPr>
        <p:spPr>
          <a:xfrm>
            <a:off x="514351" y="3974702"/>
            <a:ext cx="7598570" cy="37028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967752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457201"/>
            <a:ext cx="7598570" cy="2343149"/>
          </a:xfrm>
        </p:spPr>
        <p:txBody>
          <a:bodyPr anchor="ctr">
            <a:normAutofit/>
          </a:bodyPr>
          <a:lstStyle>
            <a:lvl1pPr algn="l">
              <a:defRPr sz="2400" b="0" cap="none"/>
            </a:lvl1pPr>
          </a:lstStyle>
          <a:p>
            <a:r>
              <a:rPr lang="en-GB"/>
              <a:t>Click to edit Master title style</a:t>
            </a:r>
            <a:endParaRPr lang="en-US" dirty="0"/>
          </a:p>
        </p:txBody>
      </p:sp>
      <p:sp>
        <p:nvSpPr>
          <p:cNvPr id="3" name="Text Placeholder 2"/>
          <p:cNvSpPr>
            <a:spLocks noGrp="1"/>
          </p:cNvSpPr>
          <p:nvPr>
            <p:ph type="body" idx="1"/>
          </p:nvPr>
        </p:nvSpPr>
        <p:spPr>
          <a:xfrm>
            <a:off x="514350" y="3257550"/>
            <a:ext cx="7598571" cy="108585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56598738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15" name="TextBox 14"/>
          <p:cNvSpPr txBox="1"/>
          <p:nvPr/>
        </p:nvSpPr>
        <p:spPr>
          <a:xfrm>
            <a:off x="7678400" y="2057400"/>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1" name="TextBox 10"/>
          <p:cNvSpPr txBox="1"/>
          <p:nvPr/>
        </p:nvSpPr>
        <p:spPr>
          <a:xfrm>
            <a:off x="366206" y="617503"/>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744201" y="457201"/>
            <a:ext cx="7162799" cy="2057399"/>
          </a:xfrm>
        </p:spPr>
        <p:txBody>
          <a:bodyPr anchor="ctr">
            <a:normAutofit/>
          </a:bodyPr>
          <a:lstStyle>
            <a:lvl1pPr algn="l">
              <a:defRPr sz="24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823406" y="2514600"/>
            <a:ext cx="7004388" cy="285750"/>
          </a:xfrm>
        </p:spPr>
        <p:txBody>
          <a:bodyPr anchor="ct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GB"/>
              <a:t>Click to edit Master text styles</a:t>
            </a:r>
          </a:p>
        </p:txBody>
      </p:sp>
      <p:sp>
        <p:nvSpPr>
          <p:cNvPr id="3" name="Text Placeholder 2"/>
          <p:cNvSpPr>
            <a:spLocks noGrp="1"/>
          </p:cNvSpPr>
          <p:nvPr>
            <p:ph type="body" idx="1"/>
          </p:nvPr>
        </p:nvSpPr>
        <p:spPr>
          <a:xfrm>
            <a:off x="515599" y="3257550"/>
            <a:ext cx="7614275" cy="108585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50551953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2" y="2481436"/>
            <a:ext cx="7598569" cy="1101600"/>
          </a:xfrm>
        </p:spPr>
        <p:txBody>
          <a:bodyPr anchor="b">
            <a:normAutofit/>
          </a:bodyPr>
          <a:lstStyle>
            <a:lvl1pPr algn="l">
              <a:defRPr sz="2400" b="0" cap="none"/>
            </a:lvl1pPr>
          </a:lstStyle>
          <a:p>
            <a:r>
              <a:rPr lang="en-GB"/>
              <a:t>Click to edit Master title style</a:t>
            </a:r>
            <a:endParaRPr lang="en-US" dirty="0"/>
          </a:p>
        </p:txBody>
      </p:sp>
      <p:sp>
        <p:nvSpPr>
          <p:cNvPr id="3" name="Text Placeholder 2"/>
          <p:cNvSpPr>
            <a:spLocks noGrp="1"/>
          </p:cNvSpPr>
          <p:nvPr>
            <p:ph type="body" idx="1"/>
          </p:nvPr>
        </p:nvSpPr>
        <p:spPr>
          <a:xfrm>
            <a:off x="514351" y="3583036"/>
            <a:ext cx="7598570" cy="645300"/>
          </a:xfrm>
        </p:spPr>
        <p:txBody>
          <a:bodyPr anchor="t">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1751343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13" name="TextBox 12"/>
          <p:cNvSpPr txBox="1"/>
          <p:nvPr/>
        </p:nvSpPr>
        <p:spPr>
          <a:xfrm>
            <a:off x="7678400" y="2057400"/>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4" name="TextBox 13"/>
          <p:cNvSpPr txBox="1"/>
          <p:nvPr/>
        </p:nvSpPr>
        <p:spPr>
          <a:xfrm>
            <a:off x="366206" y="617503"/>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6" name="Title 1"/>
          <p:cNvSpPr>
            <a:spLocks noGrp="1"/>
          </p:cNvSpPr>
          <p:nvPr>
            <p:ph type="title"/>
          </p:nvPr>
        </p:nvSpPr>
        <p:spPr>
          <a:xfrm>
            <a:off x="744201" y="457201"/>
            <a:ext cx="7162799" cy="2057399"/>
          </a:xfrm>
        </p:spPr>
        <p:txBody>
          <a:bodyPr anchor="ctr">
            <a:normAutofit/>
          </a:bodyPr>
          <a:lstStyle>
            <a:lvl1pPr algn="l">
              <a:defRPr sz="24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514350" y="2914650"/>
            <a:ext cx="7601577" cy="666750"/>
          </a:xfrm>
        </p:spPr>
        <p:txBody>
          <a:bodyPr vert="horz" lIns="91440" tIns="45720" rIns="91440" bIns="45720" rtlCol="0" anchor="b">
            <a:normAutofit/>
          </a:bodyPr>
          <a:lstStyle>
            <a:lvl1pPr>
              <a:buNone/>
              <a:defRPr lang="en-US" sz="18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514349" y="3581400"/>
            <a:ext cx="7601577" cy="76200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5478372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457201"/>
            <a:ext cx="7598570" cy="2057399"/>
          </a:xfrm>
        </p:spPr>
        <p:txBody>
          <a:bodyPr vert="horz" lIns="91440" tIns="45720" rIns="91440" bIns="45720" rtlCol="0" anchor="ctr">
            <a:normAutofit/>
          </a:bodyPr>
          <a:lstStyle>
            <a:lvl1pPr>
              <a:defRPr lang="en-US" b="0" dirty="0"/>
            </a:lvl1pPr>
          </a:lstStyle>
          <a:p>
            <a:pPr marL="0" lvl="0"/>
            <a:r>
              <a:rPr lang="en-GB"/>
              <a:t>Click to edit Master title style</a:t>
            </a:r>
            <a:endParaRPr lang="en-US" dirty="0"/>
          </a:p>
        </p:txBody>
      </p:sp>
      <p:sp>
        <p:nvSpPr>
          <p:cNvPr id="10" name="Text Placeholder 9"/>
          <p:cNvSpPr>
            <a:spLocks noGrp="1"/>
          </p:cNvSpPr>
          <p:nvPr>
            <p:ph type="body" sz="quarter" idx="13"/>
          </p:nvPr>
        </p:nvSpPr>
        <p:spPr>
          <a:xfrm>
            <a:off x="514351" y="2628900"/>
            <a:ext cx="7598571" cy="62865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514350" y="3257550"/>
            <a:ext cx="7598571" cy="108585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2411599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8" name="Title 1"/>
          <p:cNvSpPr>
            <a:spLocks noGrp="1"/>
          </p:cNvSpPr>
          <p:nvPr>
            <p:ph type="title"/>
          </p:nvPr>
        </p:nvSpPr>
        <p:spPr>
          <a:xfrm>
            <a:off x="514351" y="457201"/>
            <a:ext cx="7598569" cy="1092200"/>
          </a:xfrm>
        </p:spPr>
        <p:txBody>
          <a:bodyPr/>
          <a:lstStyle/>
          <a:p>
            <a:r>
              <a:rPr lang="en-GB"/>
              <a:t>Click to edit Master title style</a:t>
            </a:r>
            <a:endParaRPr lang="en-US" dirty="0"/>
          </a:p>
        </p:txBody>
      </p:sp>
    </p:spTree>
    <p:extLst>
      <p:ext uri="{BB962C8B-B14F-4D97-AF65-F5344CB8AC3E}">
        <p14:creationId xmlns:p14="http://schemas.microsoft.com/office/powerpoint/2010/main" val="147321666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Vertical Title 1"/>
          <p:cNvSpPr>
            <a:spLocks noGrp="1"/>
          </p:cNvSpPr>
          <p:nvPr>
            <p:ph type="title" orient="vert"/>
          </p:nvPr>
        </p:nvSpPr>
        <p:spPr>
          <a:xfrm>
            <a:off x="6494006" y="457200"/>
            <a:ext cx="1618914" cy="38862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4350" y="457200"/>
            <a:ext cx="5874087" cy="388620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77204914"/>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7382707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841455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41667371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2481436"/>
            <a:ext cx="7598570" cy="1101600"/>
          </a:xfrm>
        </p:spPr>
        <p:txBody>
          <a:bodyPr anchor="b"/>
          <a:lstStyle>
            <a:lvl1pPr algn="l">
              <a:defRPr sz="3000" b="0" cap="all"/>
            </a:lvl1pPr>
          </a:lstStyle>
          <a:p>
            <a:r>
              <a:rPr lang="en-GB"/>
              <a:t>Click to edit Master title style</a:t>
            </a:r>
            <a:endParaRPr lang="en-US" dirty="0"/>
          </a:p>
        </p:txBody>
      </p:sp>
      <p:sp>
        <p:nvSpPr>
          <p:cNvPr id="3" name="Text Placeholder 2"/>
          <p:cNvSpPr>
            <a:spLocks noGrp="1"/>
          </p:cNvSpPr>
          <p:nvPr>
            <p:ph type="body" idx="1"/>
          </p:nvPr>
        </p:nvSpPr>
        <p:spPr>
          <a:xfrm>
            <a:off x="514349" y="3583036"/>
            <a:ext cx="7598571" cy="645300"/>
          </a:xfrm>
        </p:spPr>
        <p:txBody>
          <a:bodyPr anchor="t">
            <a:normAutofit/>
          </a:bodyPr>
          <a:lstStyle>
            <a:lvl1pPr marL="0" indent="0" algn="l">
              <a:buNone/>
              <a:defRPr sz="1500" cap="all">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00804297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4351" y="1606550"/>
            <a:ext cx="3746501" cy="273685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366421" y="1606551"/>
            <a:ext cx="3746499" cy="273685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376205353"/>
      </p:ext>
    </p:extLst>
  </p:cSld>
  <p:clrMapOvr>
    <a:masterClrMapping/>
  </p:clrMapOvr>
  <p:hf sldNum="0"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730252" y="1663700"/>
            <a:ext cx="3531791" cy="432197"/>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514351" y="2152651"/>
            <a:ext cx="3747692" cy="219074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572003" y="1670050"/>
            <a:ext cx="3542110" cy="432197"/>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367612" y="2152651"/>
            <a:ext cx="3746501" cy="219074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074332046"/>
      </p:ext>
    </p:extLst>
  </p:cSld>
  <p:clrMapOvr>
    <a:masterClrMapping/>
  </p:clrMapOvr>
  <p:hf sldNum="0"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6049241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38734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0" y="1555750"/>
            <a:ext cx="2760664" cy="1028700"/>
          </a:xfrm>
        </p:spPr>
        <p:txBody>
          <a:bodyPr anchor="b">
            <a:normAutofit/>
          </a:bodyPr>
          <a:lstStyle>
            <a:lvl1pPr algn="l">
              <a:defRPr sz="1800" b="0"/>
            </a:lvl1pPr>
          </a:lstStyle>
          <a:p>
            <a:r>
              <a:rPr lang="en-GB"/>
              <a:t>Click to edit Master title style</a:t>
            </a:r>
            <a:endParaRPr lang="en-US" dirty="0"/>
          </a:p>
        </p:txBody>
      </p:sp>
      <p:sp>
        <p:nvSpPr>
          <p:cNvPr id="3" name="Content Placeholder 2"/>
          <p:cNvSpPr>
            <a:spLocks noGrp="1"/>
          </p:cNvSpPr>
          <p:nvPr>
            <p:ph idx="1"/>
          </p:nvPr>
        </p:nvSpPr>
        <p:spPr>
          <a:xfrm>
            <a:off x="3486151" y="457201"/>
            <a:ext cx="4626770" cy="38862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14350" y="2584450"/>
            <a:ext cx="2760664" cy="1371600"/>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37425605"/>
      </p:ext>
    </p:extLst>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0" y="1200150"/>
            <a:ext cx="4623490" cy="1028700"/>
          </a:xfrm>
        </p:spPr>
        <p:txBody>
          <a:bodyPr anchor="b">
            <a:normAutofit/>
          </a:bodyPr>
          <a:lstStyle>
            <a:lvl1pPr algn="l">
              <a:defRPr sz="2100" b="0"/>
            </a:lvl1pPr>
          </a:lstStyle>
          <a:p>
            <a:r>
              <a:rPr lang="en-GB"/>
              <a:t>Click to edit Master title style</a:t>
            </a:r>
            <a:endParaRPr lang="en-US" dirty="0"/>
          </a:p>
        </p:txBody>
      </p:sp>
      <p:sp>
        <p:nvSpPr>
          <p:cNvPr id="14" name="Picture Placeholder 2"/>
          <p:cNvSpPr>
            <a:spLocks noGrp="1" noChangeAspect="1"/>
          </p:cNvSpPr>
          <p:nvPr>
            <p:ph type="pic" idx="1"/>
          </p:nvPr>
        </p:nvSpPr>
        <p:spPr>
          <a:xfrm>
            <a:off x="5652190" y="685800"/>
            <a:ext cx="2460731" cy="3429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GB"/>
              <a:t>Click icon to add picture</a:t>
            </a:r>
            <a:endParaRPr lang="en-US" dirty="0"/>
          </a:p>
        </p:txBody>
      </p:sp>
      <p:sp>
        <p:nvSpPr>
          <p:cNvPr id="4" name="Text Placeholder 3"/>
          <p:cNvSpPr>
            <a:spLocks noGrp="1"/>
          </p:cNvSpPr>
          <p:nvPr>
            <p:ph type="body" sz="half" idx="2"/>
          </p:nvPr>
        </p:nvSpPr>
        <p:spPr>
          <a:xfrm>
            <a:off x="514350" y="2228850"/>
            <a:ext cx="4623490" cy="1371600"/>
          </a:xfrm>
        </p:spPr>
        <p:txBody>
          <a:bodyPr anchor="t">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23560762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1" y="457201"/>
            <a:ext cx="7598569" cy="1092200"/>
          </a:xfrm>
          <a:prstGeom prst="rect">
            <a:avLst/>
          </a:prstGeom>
          <a:effectLst/>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4351" y="1606551"/>
            <a:ext cx="7598569" cy="2736850"/>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442245" y="4402932"/>
            <a:ext cx="1200150" cy="283369"/>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B61BEF0D-F0BB-DE4B-95CE-6DB70DBA9567}" type="datetimeFigureOut">
              <a:rPr lang="en-US" smtClean="0"/>
              <a:pPr/>
              <a:t>1/12/23</a:t>
            </a:fld>
            <a:endParaRPr lang="en-US" dirty="0"/>
          </a:p>
        </p:txBody>
      </p:sp>
      <p:sp>
        <p:nvSpPr>
          <p:cNvPr id="5" name="Footer Placeholder 4"/>
          <p:cNvSpPr>
            <a:spLocks noGrp="1"/>
          </p:cNvSpPr>
          <p:nvPr>
            <p:ph type="ftr" sz="quarter" idx="3"/>
          </p:nvPr>
        </p:nvSpPr>
        <p:spPr>
          <a:xfrm>
            <a:off x="514351" y="4402932"/>
            <a:ext cx="5870744" cy="283369"/>
          </a:xfrm>
          <a:prstGeom prst="rect">
            <a:avLst/>
          </a:prstGeom>
        </p:spPr>
        <p:txBody>
          <a:bodyPr vert="horz" lIns="91440" tIns="45720" rIns="91440" bIns="45720" rtlCol="0" anchor="ctr"/>
          <a:lstStyle>
            <a:lvl1pPr algn="l">
              <a:defRPr sz="75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699546" y="4402932"/>
            <a:ext cx="413375" cy="283369"/>
          </a:xfrm>
          <a:prstGeom prst="rect">
            <a:avLst/>
          </a:prstGeom>
        </p:spPr>
        <p:txBody>
          <a:bodyPr vert="horz" lIns="91440" tIns="45720" rIns="91440" bIns="45720" rtlCol="0" anchor="ctr"/>
          <a:lstStyle>
            <a:lvl1pPr algn="r">
              <a:defRPr sz="750" b="0" i="0">
                <a:solidFill>
                  <a:schemeClr val="tx1"/>
                </a:solidFill>
                <a:effectLst/>
                <a:latin typeface="+mn-lt"/>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563233920"/>
      </p:ext>
    </p:extLst>
  </p:cSld>
  <p:clrMap bg1="dk1" tx1="lt1" bg2="dk2" tx2="lt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 id="2147483753" r:id="rId19"/>
  </p:sldLayoutIdLst>
  <p:hf sldNum="0" hdr="0" ftr="0" dt="0"/>
  <p:txStyles>
    <p:titleStyle>
      <a:lvl1pPr algn="l" defTabSz="342900" rtl="0" eaLnBrk="1" latinLnBrk="0" hangingPunct="1">
        <a:spcBef>
          <a:spcPct val="0"/>
        </a:spcBef>
        <a:buNone/>
        <a:defRPr sz="27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1" latinLnBrk="0" hangingPunct="1">
        <a:spcBef>
          <a:spcPts val="0"/>
        </a:spcBef>
        <a:spcAft>
          <a:spcPts val="750"/>
        </a:spcAft>
        <a:buClr>
          <a:schemeClr val="tx1"/>
        </a:buClr>
        <a:buSzPct val="100000"/>
        <a:buFont typeface="Arial"/>
        <a:buChar char="•"/>
        <a:defRPr sz="1350" kern="1200" cap="none">
          <a:solidFill>
            <a:schemeClr val="tx1"/>
          </a:solidFill>
          <a:effectLst/>
          <a:latin typeface="+mn-lt"/>
          <a:ea typeface="+mn-ea"/>
          <a:cs typeface="+mn-cs"/>
        </a:defRPr>
      </a:lvl1pPr>
      <a:lvl2pPr marL="557213" indent="-214313" algn="l" defTabSz="342900" rtl="0" eaLnBrk="1" latinLnBrk="0" hangingPunct="1">
        <a:spcBef>
          <a:spcPts val="0"/>
        </a:spcBef>
        <a:spcAft>
          <a:spcPts val="750"/>
        </a:spcAft>
        <a:buClr>
          <a:schemeClr val="tx1"/>
        </a:buClr>
        <a:buSzPct val="100000"/>
        <a:buFont typeface="Arial"/>
        <a:buChar char="•"/>
        <a:defRPr sz="1200" kern="1200" cap="none">
          <a:solidFill>
            <a:schemeClr val="tx1"/>
          </a:solidFill>
          <a:effectLst/>
          <a:latin typeface="+mn-lt"/>
          <a:ea typeface="+mn-ea"/>
          <a:cs typeface="+mn-cs"/>
        </a:defRPr>
      </a:lvl2pPr>
      <a:lvl3pPr marL="900113" indent="-214313" algn="l" defTabSz="342900" rtl="0" eaLnBrk="1" latinLnBrk="0" hangingPunct="1">
        <a:spcBef>
          <a:spcPts val="0"/>
        </a:spcBef>
        <a:spcAft>
          <a:spcPts val="750"/>
        </a:spcAft>
        <a:buClr>
          <a:schemeClr val="tx1"/>
        </a:buClr>
        <a:buSzPct val="100000"/>
        <a:buFont typeface="Arial"/>
        <a:buChar char="•"/>
        <a:defRPr sz="1050" kern="1200" cap="none">
          <a:solidFill>
            <a:schemeClr val="tx1"/>
          </a:solidFill>
          <a:effectLst/>
          <a:latin typeface="+mn-lt"/>
          <a:ea typeface="+mn-ea"/>
          <a:cs typeface="+mn-cs"/>
        </a:defRPr>
      </a:lvl3pPr>
      <a:lvl4pPr marL="1157288" indent="-128588"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4pPr>
      <a:lvl5pPr marL="1500188" indent="-128588"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5pPr>
      <a:lvl6pPr marL="18859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6pPr>
      <a:lvl7pPr marL="22288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7pPr>
      <a:lvl8pPr marL="25717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8pPr>
      <a:lvl9pPr marL="29146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
              <a:t>Бароко у живописі</a:t>
            </a:r>
            <a:endParaRPr/>
          </a:p>
        </p:txBody>
      </p:sp>
      <p:sp>
        <p:nvSpPr>
          <p:cNvPr id="3" name="Subtitle 2">
            <a:extLst>
              <a:ext uri="{FF2B5EF4-FFF2-40B4-BE49-F238E27FC236}">
                <a16:creationId xmlns:a16="http://schemas.microsoft.com/office/drawing/2014/main" id="{33E73471-8F69-7547-35B1-2BC0152C9AF4}"/>
              </a:ext>
            </a:extLst>
          </p:cNvPr>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2"/>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
              <a:t>Значення</a:t>
            </a:r>
            <a:endParaRPr/>
          </a:p>
        </p:txBody>
      </p:sp>
      <p:sp>
        <p:nvSpPr>
          <p:cNvPr id="125" name="Google Shape;125;p22"/>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26" name="Google Shape;126;p22"/>
          <p:cNvSpPr txBox="1">
            <a:spLocks noGrp="1"/>
          </p:cNvSpPr>
          <p:nvPr>
            <p:ph type="body"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1200"/>
              </a:spcAft>
              <a:buNone/>
            </a:pPr>
            <a:r>
              <a:rPr lang="uk"/>
              <a:t>Художники бароко відкрили мистецтву нові прийоми просторової інтерпретації форми її вічно мінливої життєвої динаміці, активізували життєву позицію. Єдність життя у чуттєво-тілесній радості буття, у трагічних конфліктах становить основу прекрасного у мистецтві бароко.</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Бароко у живопису</a:t>
            </a:r>
            <a:endParaRPr/>
          </a:p>
        </p:txBody>
      </p:sp>
      <p:sp>
        <p:nvSpPr>
          <p:cNvPr id="61" name="Google Shape;61;p14"/>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Живопис барокко, або бароковий живопис, - умовна узагальнююча назва творів живопису різних країн епохи XVII-XVIII століть. Барокко (італ. barocco, букв. - «чудернацький») - одна з характеристик європейської культури цієї епохи, центром якої була Італія. Бароко — один із найбільш багатозначних термінів в історії та теорії художньої культури.</a:t>
            </a:r>
            <a:endParaRPr/>
          </a:p>
        </p:txBody>
      </p:sp>
      <p:sp>
        <p:nvSpPr>
          <p:cNvPr id="62" name="Google Shape;62;p14"/>
          <p:cNvSpPr txBox="1">
            <a:spLocks noGrp="1"/>
          </p:cNvSpPr>
          <p:nvPr>
            <p:ph type="body" idx="2"/>
          </p:nvPr>
        </p:nvSpPr>
        <p:spPr>
          <a:xfrm>
            <a:off x="4832400" y="41877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Живопис</a:t>
            </a:r>
            <a:endParaRPr/>
          </a:p>
        </p:txBody>
      </p:sp>
      <p:pic>
        <p:nvPicPr>
          <p:cNvPr id="63" name="Google Shape;63;p14"/>
          <p:cNvPicPr preferRelativeResize="0"/>
          <p:nvPr/>
        </p:nvPicPr>
        <p:blipFill>
          <a:blip r:embed="rId3">
            <a:alphaModFix/>
          </a:blip>
          <a:stretch>
            <a:fillRect/>
          </a:stretch>
        </p:blipFill>
        <p:spPr>
          <a:xfrm>
            <a:off x="5523812" y="812800"/>
            <a:ext cx="2604876" cy="3365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Бароко як стиль у живописі</a:t>
            </a:r>
            <a:endParaRPr/>
          </a:p>
        </p:txBody>
      </p:sp>
      <p:sp>
        <p:nvSpPr>
          <p:cNvPr id="69" name="Google Shape;69;p15"/>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Мистецтво бароко у живопису було висловлювати емоції і пристрасть, а чи не мрійливу споглядальність, яка цінувалася епоху Високого Відродження. На відміну від спокійних облич картин ренесансної епохи, образи бароко носили риси підкресленої індивідуальності та експресивності. Живописці для більшого вираження емоцій використовували відповідні композиційні прийоми: кутову перспективу, асиметрію, діагональні рухи, контрасти світла та тіні, створюючи відчуття нестабільності та рухливості форм та простору.</a:t>
            </a:r>
            <a:endParaRPr/>
          </a:p>
        </p:txBody>
      </p:sp>
      <p:sp>
        <p:nvSpPr>
          <p:cNvPr id="70" name="Google Shape;70;p15"/>
          <p:cNvSpPr txBox="1">
            <a:spLocks noGrp="1"/>
          </p:cNvSpPr>
          <p:nvPr>
            <p:ph type="body" idx="2"/>
          </p:nvPr>
        </p:nvSpPr>
        <p:spPr>
          <a:xfrm>
            <a:off x="4832400" y="45179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Високе Відродження</a:t>
            </a:r>
            <a:endParaRPr/>
          </a:p>
        </p:txBody>
      </p:sp>
      <p:pic>
        <p:nvPicPr>
          <p:cNvPr id="71" name="Google Shape;71;p15"/>
          <p:cNvPicPr preferRelativeResize="0"/>
          <p:nvPr/>
        </p:nvPicPr>
        <p:blipFill>
          <a:blip r:embed="rId3">
            <a:alphaModFix/>
          </a:blip>
          <a:stretch>
            <a:fillRect/>
          </a:stretch>
        </p:blipFill>
        <p:spPr>
          <a:xfrm>
            <a:off x="5696888" y="1143000"/>
            <a:ext cx="2258725" cy="3365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Теорія живопису в епоху бароко</a:t>
            </a:r>
            <a:endParaRPr/>
          </a:p>
        </p:txBody>
      </p:sp>
      <p:sp>
        <p:nvSpPr>
          <p:cNvPr id="77" name="Google Shape;77;p16"/>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Особливості барокового живопису були описані в літературних творах того часу: Марко Боскіні, П'єтро і Кортона, Дж. Л. Берніні, Роже де Піля. У книзі Боскіні «Багаті скарби венеціанського живопису» (Le ricche miniere della pittura veneziana, 1674) принципи бароко не були сформульовані, але сам характер порівнянь і форма опису свідчать про переваги автора, що виражаються їм не за Рафаелем, а за творами Тіціана Веласкеса та Рембрандта.</a:t>
            </a:r>
            <a:endParaRPr/>
          </a:p>
        </p:txBody>
      </p:sp>
      <p:sp>
        <p:nvSpPr>
          <p:cNvPr id="78" name="Google Shape;78;p16"/>
          <p:cNvSpPr txBox="1">
            <a:spLocks noGrp="1"/>
          </p:cNvSpPr>
          <p:nvPr>
            <p:ph type="body" idx="2"/>
          </p:nvPr>
        </p:nvSpPr>
        <p:spPr>
          <a:xfrm>
            <a:off x="4832400" y="45179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П'єтро та Кортона</a:t>
            </a:r>
            <a:endParaRPr/>
          </a:p>
        </p:txBody>
      </p:sp>
      <p:pic>
        <p:nvPicPr>
          <p:cNvPr id="79" name="Google Shape;79;p16"/>
          <p:cNvPicPr preferRelativeResize="0"/>
          <p:nvPr/>
        </p:nvPicPr>
        <p:blipFill>
          <a:blip r:embed="rId3">
            <a:alphaModFix/>
          </a:blip>
          <a:stretch>
            <a:fillRect/>
          </a:stretch>
        </p:blipFill>
        <p:spPr>
          <a:xfrm>
            <a:off x="5615638" y="1143000"/>
            <a:ext cx="2421223" cy="336549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В Італії</a:t>
            </a:r>
            <a:endParaRPr/>
          </a:p>
        </p:txBody>
      </p:sp>
      <p:sp>
        <p:nvSpPr>
          <p:cNvPr id="85" name="Google Shape;85;p17"/>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Мікеланджело Мерізі, якого за місцем народження поблизу Мілана прозвали Караваджо, вважають найзначнішим майстром серед італійських художників, які створили наприкінці XVI століття новий стиль живопису. Його картини, написані на релігійні сюжети, нагадують реалістичні сцени сучасного автора життя, створюючи контраст часів пізньої античності та Нового часу. Герої зображені в напівтемряві, з якого промені світла вихоплюють виразні жести персонажів, контрастно виписуючи їхню характерність.</a:t>
            </a:r>
            <a:endParaRPr/>
          </a:p>
        </p:txBody>
      </p:sp>
      <p:sp>
        <p:nvSpPr>
          <p:cNvPr id="86" name="Google Shape;86;p17"/>
          <p:cNvSpPr txBox="1">
            <a:spLocks noGrp="1"/>
          </p:cNvSpPr>
          <p:nvPr>
            <p:ph type="body" idx="2"/>
          </p:nvPr>
        </p:nvSpPr>
        <p:spPr>
          <a:xfrm>
            <a:off x="4832400" y="442526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Караваджо. Покликання апостола Матвія.</a:t>
            </a:r>
            <a:endParaRPr/>
          </a:p>
        </p:txBody>
      </p:sp>
      <p:pic>
        <p:nvPicPr>
          <p:cNvPr id="87" name="Google Shape;87;p17"/>
          <p:cNvPicPr preferRelativeResize="0"/>
          <p:nvPr/>
        </p:nvPicPr>
        <p:blipFill>
          <a:blip r:embed="rId3">
            <a:alphaModFix/>
          </a:blip>
          <a:stretch>
            <a:fillRect/>
          </a:stretch>
        </p:blipFill>
        <p:spPr>
          <a:xfrm>
            <a:off x="4826000" y="579310"/>
            <a:ext cx="4000500" cy="383247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У Франції</a:t>
            </a:r>
            <a:endParaRPr/>
          </a:p>
        </p:txBody>
      </p:sp>
      <p:sp>
        <p:nvSpPr>
          <p:cNvPr id="93" name="Google Shape;93;p18"/>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У мистецтві Франції XVII століття загалом бароко не набуло розвитку, а специфічне злиття елементів класицизму та бароко отримало найменування: «великий стиль», або Стиль Людовіка XIV. Окремі барокові риси притаманні парадним портретам першого художника короля Шарля Лебрена та живописця Іасента Ріго. Найвідоміша робота Ріго – портрет Людовіка XIV. Творчість академічного художника Симона Вуе, який працював у жанрі парадного портрета, також характеризують терміном бароковий класицизм.</a:t>
            </a:r>
            <a:endParaRPr/>
          </a:p>
        </p:txBody>
      </p:sp>
      <p:sp>
        <p:nvSpPr>
          <p:cNvPr id="94" name="Google Shape;94;p18"/>
          <p:cNvSpPr txBox="1">
            <a:spLocks noGrp="1"/>
          </p:cNvSpPr>
          <p:nvPr>
            <p:ph type="body" idx="2"/>
          </p:nvPr>
        </p:nvSpPr>
        <p:spPr>
          <a:xfrm>
            <a:off x="4832400" y="3833191"/>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Стиль Людовіка XIV</a:t>
            </a:r>
            <a:endParaRPr/>
          </a:p>
        </p:txBody>
      </p:sp>
      <p:pic>
        <p:nvPicPr>
          <p:cNvPr id="95" name="Google Shape;95;p18"/>
          <p:cNvPicPr preferRelativeResize="0"/>
          <p:nvPr/>
        </p:nvPicPr>
        <p:blipFill>
          <a:blip r:embed="rId3">
            <a:alphaModFix/>
          </a:blip>
          <a:stretch>
            <a:fillRect/>
          </a:stretch>
        </p:blipFill>
        <p:spPr>
          <a:xfrm>
            <a:off x="4826000" y="1167384"/>
            <a:ext cx="4000500" cy="26563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В Іспанії</a:t>
            </a:r>
            <a:endParaRPr/>
          </a:p>
        </p:txBody>
      </p:sp>
      <p:sp>
        <p:nvSpPr>
          <p:cNvPr id="101" name="Google Shape;101;p19"/>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Більш жорстке, суворе втілення отримав стиль бароко Іспанії, втілившись у роботах таких майстрів як Веласкес, Рібера і Сурбаран. Вони дотримувалися принципів реалізму. На той час Іспанія переживала своє «Золоте століття» в мистецтві, перебуваючи при цьому в економічному та політичному занепаді. Для мистецтва Іспанії характерна декоративність, примхливість, витонченість форм, дуалізм ідеального та реального, тілесного та аскетичного, нагромадження та скупості, піднесеного та смішного.</a:t>
            </a:r>
            <a:endParaRPr/>
          </a:p>
        </p:txBody>
      </p:sp>
      <p:sp>
        <p:nvSpPr>
          <p:cNvPr id="102" name="Google Shape;102;p19"/>
          <p:cNvSpPr txBox="1">
            <a:spLocks noGrp="1"/>
          </p:cNvSpPr>
          <p:nvPr>
            <p:ph type="body" idx="2"/>
          </p:nvPr>
        </p:nvSpPr>
        <p:spPr>
          <a:xfrm>
            <a:off x="4832400" y="41877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Хусепі Рібера Аполлон та Марсій</a:t>
            </a:r>
            <a:endParaRPr/>
          </a:p>
        </p:txBody>
      </p:sp>
      <p:pic>
        <p:nvPicPr>
          <p:cNvPr id="103" name="Google Shape;103;p19"/>
          <p:cNvPicPr preferRelativeResize="0"/>
          <p:nvPr/>
        </p:nvPicPr>
        <p:blipFill>
          <a:blip r:embed="rId3">
            <a:alphaModFix/>
          </a:blip>
          <a:stretch>
            <a:fillRect/>
          </a:stretch>
        </p:blipFill>
        <p:spPr>
          <a:xfrm>
            <a:off x="5449204" y="812800"/>
            <a:ext cx="2754091" cy="3365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Фламандський живопис</a:t>
            </a:r>
            <a:endParaRPr/>
          </a:p>
        </p:txBody>
      </p:sp>
      <p:sp>
        <p:nvSpPr>
          <p:cNvPr id="109" name="Google Shape;109;p20"/>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Період розквіту фламандського бароко посідає першу половину XVII століття представлений творчістю Рубенса, Ван Дейка, Йорданса, Снейдерса. Законодавцем у новому стилі став Пітер Пауль Рубенс. У ранній період барочна стилістика сприймається Рубенсом через призму живопису Караваджо - "Зведення хреста", "Зняття з хреста", "Викрадення дочок Левкіппа". Переходом до зрілої фази творчості художника стало велике замовлення циклу картин «Життя Марії Медічі». Картини театральні, алегоричні, манера письма виразна.</a:t>
            </a:r>
            <a:endParaRPr/>
          </a:p>
        </p:txBody>
      </p:sp>
      <p:sp>
        <p:nvSpPr>
          <p:cNvPr id="110" name="Google Shape;110;p20"/>
          <p:cNvSpPr txBox="1">
            <a:spLocks noGrp="1"/>
          </p:cNvSpPr>
          <p:nvPr>
            <p:ph type="body" idx="2"/>
          </p:nvPr>
        </p:nvSpPr>
        <p:spPr>
          <a:xfrm>
            <a:off x="4832400" y="41877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Йорданс, Якоб</a:t>
            </a:r>
            <a:endParaRPr/>
          </a:p>
        </p:txBody>
      </p:sp>
      <p:pic>
        <p:nvPicPr>
          <p:cNvPr id="111" name="Google Shape;111;p20"/>
          <p:cNvPicPr preferRelativeResize="0"/>
          <p:nvPr/>
        </p:nvPicPr>
        <p:blipFill>
          <a:blip r:embed="rId3">
            <a:alphaModFix/>
          </a:blip>
          <a:stretch>
            <a:fillRect/>
          </a:stretch>
        </p:blipFill>
        <p:spPr>
          <a:xfrm>
            <a:off x="5537774" y="812800"/>
            <a:ext cx="2576952" cy="33655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uk"/>
              <a:t>Голландський живопис</a:t>
            </a:r>
            <a:endParaRPr/>
          </a:p>
        </p:txBody>
      </p:sp>
      <p:sp>
        <p:nvSpPr>
          <p:cNvPr id="117" name="Google Shape;117;p21"/>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uk"/>
              <a:t>У Голландії склалося кілька шкіл живопису, які об'єднували великих майстрів та його послідовників: Франца Халса — в Харлемі, Рембрандта — в Амстердамі, Я. Вермеера — в Делфті, які протистояли експресивності барокового мистецтва південних провінцій Нідерландів. За відсутності барокової естетики на перший план вийшли не жанри парадного портрета та палацових алегорій, а пейзаж, зображення побутових сценок та інтер'єрів затишного голландського життя.</a:t>
            </a:r>
            <a:endParaRPr/>
          </a:p>
        </p:txBody>
      </p:sp>
      <p:sp>
        <p:nvSpPr>
          <p:cNvPr id="118" name="Google Shape;118;p21"/>
          <p:cNvSpPr txBox="1">
            <a:spLocks noGrp="1"/>
          </p:cNvSpPr>
          <p:nvPr>
            <p:ph type="body" idx="2"/>
          </p:nvPr>
        </p:nvSpPr>
        <p:spPr>
          <a:xfrm>
            <a:off x="4832400" y="4187775"/>
            <a:ext cx="39999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uk"/>
              <a:t>Халс, Франс</a:t>
            </a:r>
            <a:endParaRPr/>
          </a:p>
        </p:txBody>
      </p:sp>
      <p:pic>
        <p:nvPicPr>
          <p:cNvPr id="119" name="Google Shape;119;p21"/>
          <p:cNvPicPr preferRelativeResize="0"/>
          <p:nvPr/>
        </p:nvPicPr>
        <p:blipFill>
          <a:blip r:embed="rId3">
            <a:alphaModFix/>
          </a:blip>
          <a:stretch>
            <a:fillRect/>
          </a:stretch>
        </p:blipFill>
        <p:spPr>
          <a:xfrm>
            <a:off x="5588934" y="812800"/>
            <a:ext cx="2474632" cy="3365500"/>
          </a:xfrm>
          <a:prstGeom prst="rect">
            <a:avLst/>
          </a:prstGeom>
          <a:noFill/>
          <a:ln>
            <a:noFill/>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{B78F9BA3-BA25-6E42-993A-4300E3CB4216}tf10001058</Template>
  <TotalTime>1</TotalTime>
  <Words>671</Words>
  <Application>Microsoft Macintosh PowerPoint</Application>
  <PresentationFormat>On-screen Show (16:9)</PresentationFormat>
  <Paragraphs>27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Celestial</vt:lpstr>
      <vt:lpstr>Бароко у живописі</vt:lpstr>
      <vt:lpstr>Бароко у живопису</vt:lpstr>
      <vt:lpstr>Бароко як стиль у живописі</vt:lpstr>
      <vt:lpstr>Теорія живопису в епоху бароко</vt:lpstr>
      <vt:lpstr>В Італії</vt:lpstr>
      <vt:lpstr>У Франції</vt:lpstr>
      <vt:lpstr>В Іспанії</vt:lpstr>
      <vt:lpstr>Фламандський живопис</vt:lpstr>
      <vt:lpstr>Голландський живопис</vt:lpstr>
      <vt:lpstr>Значення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Барокко в живописи</dc:title>
  <cp:lastModifiedBy>IRD Duhallow</cp:lastModifiedBy>
  <cp:revision>3</cp:revision>
  <dcterms:modified xsi:type="dcterms:W3CDTF">2023-01-12T13:22:06Z</dcterms:modified>
</cp:coreProperties>
</file>