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49D0-6312-44F9-919B-C8F919E974A7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0650F-CE71-4053-93F2-28ACE1124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710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49D0-6312-44F9-919B-C8F919E974A7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0650F-CE71-4053-93F2-28ACE1124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108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49D0-6312-44F9-919B-C8F919E974A7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0650F-CE71-4053-93F2-28ACE1124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0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49D0-6312-44F9-919B-C8F919E974A7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0650F-CE71-4053-93F2-28ACE1124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879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49D0-6312-44F9-919B-C8F919E974A7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0650F-CE71-4053-93F2-28ACE1124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820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49D0-6312-44F9-919B-C8F919E974A7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0650F-CE71-4053-93F2-28ACE1124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240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49D0-6312-44F9-919B-C8F919E974A7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0650F-CE71-4053-93F2-28ACE1124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123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49D0-6312-44F9-919B-C8F919E974A7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0650F-CE71-4053-93F2-28ACE1124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8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49D0-6312-44F9-919B-C8F919E974A7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0650F-CE71-4053-93F2-28ACE1124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291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49D0-6312-44F9-919B-C8F919E974A7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0650F-CE71-4053-93F2-28ACE1124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280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449D0-6312-44F9-919B-C8F919E974A7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0650F-CE71-4053-93F2-28ACE1124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868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449D0-6312-44F9-919B-C8F919E974A7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0650F-CE71-4053-93F2-28ACE1124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088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1968843" y="716692"/>
            <a:ext cx="1433384" cy="5412259"/>
            <a:chOff x="1968843" y="716692"/>
            <a:chExt cx="1433384" cy="541225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968843" y="716692"/>
              <a:ext cx="1433384" cy="3056238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607276" y="3772930"/>
              <a:ext cx="156518" cy="201827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364259" y="5791200"/>
              <a:ext cx="642551" cy="337751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Овал 18"/>
          <p:cNvSpPr/>
          <p:nvPr/>
        </p:nvSpPr>
        <p:spPr>
          <a:xfrm>
            <a:off x="2273642" y="902043"/>
            <a:ext cx="823784" cy="8237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273642" y="1832919"/>
            <a:ext cx="823784" cy="8237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73642" y="2763795"/>
            <a:ext cx="823784" cy="82378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273642" y="902043"/>
            <a:ext cx="823784" cy="823784"/>
          </a:xfrm>
          <a:prstGeom prst="ellipse">
            <a:avLst/>
          </a:prstGeom>
          <a:solidFill>
            <a:srgbClr val="C00000"/>
          </a:solidFill>
          <a:ln>
            <a:solidFill>
              <a:schemeClr val="bg2">
                <a:lumMod val="25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273642" y="1832919"/>
            <a:ext cx="823784" cy="823784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2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273642" y="2763795"/>
            <a:ext cx="823784" cy="823784"/>
          </a:xfrm>
          <a:prstGeom prst="ellipse">
            <a:avLst/>
          </a:prstGeom>
          <a:solidFill>
            <a:srgbClr val="00B050"/>
          </a:solidFill>
          <a:ln>
            <a:solidFill>
              <a:schemeClr val="bg2">
                <a:lumMod val="2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043352" y="716692"/>
            <a:ext cx="36343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17500" dir="5400000" algn="ctr" rotWithShape="0">
                    <a:srgbClr val="000000">
                      <a:alpha val="75000"/>
                    </a:srgbClr>
                  </a:outerShdw>
                </a:effectLst>
                <a:latin typeface="Century Gothic" panose="020B0502020202020204" pitchFamily="34" charset="0"/>
              </a:rPr>
              <a:t>TRAFFIC LIGHT</a:t>
            </a:r>
            <a:endParaRPr lang="ru-RU" sz="40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85000"/>
                </a:schemeClr>
              </a:solidFill>
              <a:effectLst>
                <a:outerShdw blurRad="317500" dir="5400000" algn="ctr" rotWithShape="0">
                  <a:srgbClr val="000000">
                    <a:alpha val="75000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222789" y="0"/>
            <a:ext cx="0" cy="6858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939496" y="1832919"/>
            <a:ext cx="1738183" cy="5107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Turn off all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43352" y="2549611"/>
            <a:ext cx="1738183" cy="5107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urn on red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43351" y="3321908"/>
            <a:ext cx="1738183" cy="5107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Turn on yellow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043351" y="4094205"/>
            <a:ext cx="1738183" cy="5107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Turn on green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8939497" y="2549611"/>
            <a:ext cx="1738183" cy="5107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T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urn off red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948244" y="3321908"/>
            <a:ext cx="1738183" cy="5107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Turn off yellow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948244" y="4094205"/>
            <a:ext cx="1738183" cy="5107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Turn off green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043350" y="1832919"/>
            <a:ext cx="1738183" cy="5107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Turn on all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Умножение 25">
            <a:hlinkClick r:id="" action="ppaction://hlinkshowjump?jump=endshow" highlightClick="1"/>
          </p:cNvPr>
          <p:cNvSpPr/>
          <p:nvPr/>
        </p:nvSpPr>
        <p:spPr>
          <a:xfrm>
            <a:off x="10982227" y="131976"/>
            <a:ext cx="1027522" cy="1027522"/>
          </a:xfrm>
          <a:prstGeom prst="mathMultiply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317500" dir="5400000" algn="ctr" rotWithShape="0">
              <a:srgbClr val="000000">
                <a:alpha val="7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46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7" grpId="3" animBg="1"/>
      <p:bldP spid="8" grpId="0" animBg="1"/>
      <p:bldP spid="8" grpId="1" animBg="1"/>
      <p:bldP spid="8" grpId="2" animBg="1"/>
      <p:bldP spid="8" grpId="3" animBg="1"/>
      <p:bldP spid="9" grpId="0" animBg="1"/>
      <p:bldP spid="9" grpId="1" animBg="1"/>
      <p:bldP spid="9" grpId="2" animBg="1"/>
      <p:bldP spid="9" grpId="3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26</Words>
  <Application>Microsoft Office PowerPoint</Application>
  <PresentationFormat>Широкоэкранный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Судаков</dc:creator>
  <cp:lastModifiedBy>Владимир Судаков</cp:lastModifiedBy>
  <cp:revision>11</cp:revision>
  <dcterms:created xsi:type="dcterms:W3CDTF">2015-03-21T20:58:24Z</dcterms:created>
  <dcterms:modified xsi:type="dcterms:W3CDTF">2015-03-21T21:27:30Z</dcterms:modified>
</cp:coreProperties>
</file>