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176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267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4628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754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8713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351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757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63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3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974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50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76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7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981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32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7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8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hyperlink" Target="https://www.google.com/amp/s/info.wikireading.ru/amp81987" TargetMode="Externa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jpeg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1383F-2D46-574E-997F-105B88E262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644154" y="-968904"/>
            <a:ext cx="12084844" cy="2191280"/>
          </a:xfrm>
        </p:spPr>
        <p:txBody>
          <a:bodyPr/>
          <a:lstStyle/>
          <a:p>
            <a:r>
              <a:rPr lang="" sz="4400">
                <a:solidFill>
                  <a:schemeClr val="bg1"/>
                </a:solidFill>
              </a:rPr>
              <a:t>Зробив Разін Радимір Романович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C14E69-EC1D-CD41-A0A2-478E57D34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390" y="1222376"/>
            <a:ext cx="9926053" cy="1609648"/>
          </a:xfrm>
        </p:spPr>
        <p:txBody>
          <a:bodyPr>
            <a:normAutofit lnSpcReduction="10000"/>
          </a:bodyPr>
          <a:lstStyle/>
          <a:p>
            <a:pPr algn="l"/>
            <a:r>
              <a:rPr lang="" sz="2000">
                <a:solidFill>
                  <a:schemeClr val="bg1"/>
                </a:solidFill>
              </a:rPr>
              <a:t>Урок: Біологія</a:t>
            </a:r>
          </a:p>
          <a:p>
            <a:pPr algn="l"/>
            <a:r>
              <a:rPr lang="" sz="2000">
                <a:solidFill>
                  <a:schemeClr val="bg1"/>
                </a:solidFill>
              </a:rPr>
              <a:t>Тема: </a:t>
            </a:r>
            <a:r>
              <a:rPr lang="" sz="2000" i="0">
                <a:solidFill>
                  <a:schemeClr val="bg1"/>
                </a:solidFill>
                <a:effectLst/>
              </a:rPr>
              <a:t>Групи грибів. Значення грибів. Міні-проект. Лабораторне дослідження</a:t>
            </a:r>
          </a:p>
          <a:p>
            <a:pPr algn="l"/>
            <a:r>
              <a:rPr lang="" sz="2000">
                <a:solidFill>
                  <a:schemeClr val="bg1"/>
                </a:solidFill>
              </a:rPr>
              <a:t>Класс: 6</a:t>
            </a:r>
          </a:p>
          <a:p>
            <a:pPr algn="l"/>
            <a:r>
              <a:rPr lang="" sz="2000">
                <a:solidFill>
                  <a:schemeClr val="bg1"/>
                </a:solidFill>
              </a:rPr>
              <a:t>Дата: 13/05/2020</a:t>
            </a:r>
          </a:p>
        </p:txBody>
      </p:sp>
    </p:spTree>
    <p:extLst>
      <p:ext uri="{BB962C8B-B14F-4D97-AF65-F5344CB8AC3E}">
        <p14:creationId xmlns:p14="http://schemas.microsoft.com/office/powerpoint/2010/main" val="3231188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CB18-4EEE-5A4F-9C99-696EE8F04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5125"/>
            <a:ext cx="9573947" cy="1343025"/>
          </a:xfrm>
        </p:spPr>
        <p:txBody>
          <a:bodyPr/>
          <a:lstStyle/>
          <a:p>
            <a:r>
              <a:rPr lang="">
                <a:solidFill>
                  <a:schemeClr val="bg1"/>
                </a:solidFill>
              </a:rPr>
              <a:t>Можливості рачків - як живих фільтрів.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AC5C79-54E9-C14D-A0C3-C21A97CF2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150"/>
            <a:ext cx="8835760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" sz="3600">
                <a:solidFill>
                  <a:schemeClr val="bg1"/>
                </a:solidFill>
              </a:rPr>
              <a:t>При масовому розвитку рачки можуть за один день очистити всю воду ставка.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AEC6CEF-9AB6-8642-A7F7-BE0067F5E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957" y="3126580"/>
            <a:ext cx="5456700" cy="373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20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C5436-1409-4F4A-A85D-B4469E61A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56238"/>
            <a:ext cx="8596668" cy="1320800"/>
          </a:xfrm>
        </p:spPr>
        <p:txBody>
          <a:bodyPr/>
          <a:lstStyle/>
          <a:p>
            <a:r>
              <a:rPr lang="">
                <a:solidFill>
                  <a:schemeClr val="bg1"/>
                </a:solidFill>
              </a:rPr>
              <a:t>Комари - як живі фільтри.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459ED5-7E6D-ED49-8816-BC8522915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76" y="1477038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" sz="3600">
                <a:solidFill>
                  <a:schemeClr val="bg1"/>
                </a:solidFill>
              </a:rPr>
              <a:t>Личинки комарів теж очищають воду за допомогою волосків.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5B50D71-55BD-3A47-9F59-21A2B8CBF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511" y="2797838"/>
            <a:ext cx="4848998" cy="329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99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318F40-31A4-F74A-A7B2-7A92A4E33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56238"/>
            <a:ext cx="8596668" cy="1320800"/>
          </a:xfrm>
        </p:spPr>
        <p:txBody>
          <a:bodyPr/>
          <a:lstStyle/>
          <a:p>
            <a:r>
              <a:rPr lang="">
                <a:solidFill>
                  <a:schemeClr val="bg1"/>
                </a:solidFill>
              </a:rPr>
              <a:t>Навіщо вони фільтрують воду?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690ABE-DCCF-AA42-A99C-CA52E4A23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929" y="1488613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" sz="3600">
                <a:solidFill>
                  <a:schemeClr val="bg1"/>
                </a:solidFill>
              </a:rPr>
              <a:t>Завдяки фильтрації вони получають собі їжу і у той же час очищають воду.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71A1EF3-75BE-4A43-BFA1-3530F40D0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203" y="2977227"/>
            <a:ext cx="3998119" cy="38807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63E81B-CFC0-1C45-9D09-C8C7226961FB}"/>
              </a:ext>
            </a:extLst>
          </p:cNvPr>
          <p:cNvSpPr txBox="1"/>
          <p:nvPr/>
        </p:nvSpPr>
        <p:spPr>
          <a:xfrm>
            <a:off x="4421906" y="3059667"/>
            <a:ext cx="2563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">
                <a:solidFill>
                  <a:schemeClr val="bg1"/>
                </a:solidFill>
              </a:rPr>
              <a:t>Планктон</a:t>
            </a:r>
          </a:p>
        </p:txBody>
      </p:sp>
    </p:spTree>
    <p:extLst>
      <p:ext uri="{BB962C8B-B14F-4D97-AF65-F5344CB8AC3E}">
        <p14:creationId xmlns:p14="http://schemas.microsoft.com/office/powerpoint/2010/main" val="3476213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2FC1F8-EA1E-B94D-B6EF-A42665FC8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/>
          <a:lstStyle/>
          <a:p>
            <a:r>
              <a:rPr lang=""/>
              <a:t>Ресурси, які я використовував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E165C-FD74-CE4C-A03B-36AF52757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70" y="1041401"/>
            <a:ext cx="9585855" cy="1268411"/>
          </a:xfrm>
        </p:spPr>
        <p:txBody>
          <a:bodyPr>
            <a:normAutofit/>
          </a:bodyPr>
          <a:lstStyle/>
          <a:p>
            <a:r>
              <a:rPr lang="" sz="2400">
                <a:solidFill>
                  <a:schemeClr val="accent1"/>
                </a:solidFill>
                <a:hlinkClick r:id="rId2"/>
              </a:rPr>
              <a:t>https://www.google.com/amp/s/info.wikireading.ru/amp81987</a:t>
            </a:r>
            <a:endParaRPr lang="" sz="2400">
              <a:solidFill>
                <a:schemeClr val="accent1"/>
              </a:solidFill>
            </a:endParaRPr>
          </a:p>
          <a:p>
            <a:r>
              <a:rPr lang="" sz="2400">
                <a:solidFill>
                  <a:schemeClr val="accent1"/>
                </a:solidFill>
              </a:rPr>
              <a:t>Та картинки з інтернету</a:t>
            </a:r>
          </a:p>
          <a:p>
            <a:pPr marL="0" indent="0">
              <a:buNone/>
            </a:pPr>
            <a:endParaRPr lang="" sz="2400">
              <a:solidFill>
                <a:schemeClr val="accent1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E2059EA-D62C-FD43-AD63-383FD56CB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137" y="3018010"/>
            <a:ext cx="3839990" cy="383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64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A3D937-7A76-0245-8A01-ED091FDCC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49802"/>
            <a:ext cx="8596668" cy="1320800"/>
          </a:xfrm>
        </p:spPr>
        <p:txBody>
          <a:bodyPr/>
          <a:lstStyle/>
          <a:p>
            <a:r>
              <a:rPr lang="">
                <a:solidFill>
                  <a:schemeClr val="bg1"/>
                </a:solidFill>
              </a:rPr>
              <a:t>Що таке живі фільтри?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CC33E2-8D8C-B443-AE72-77A39AD06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052" y="1470602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" sz="3600">
                <a:solidFill>
                  <a:schemeClr val="bg1"/>
                </a:solidFill>
              </a:rPr>
              <a:t>Живі фільтри - це живі організми які очищають воду.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6D03139-10DE-7F46-9C1E-8CF08D984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044" y="2884052"/>
            <a:ext cx="5305425" cy="397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02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7BDA63-89A6-8140-BD1D-34326A57B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56238"/>
            <a:ext cx="8596668" cy="1320800"/>
          </a:xfrm>
        </p:spPr>
        <p:txBody>
          <a:bodyPr/>
          <a:lstStyle/>
          <a:p>
            <a:r>
              <a:rPr lang="">
                <a:solidFill>
                  <a:schemeClr val="bg1"/>
                </a:solidFill>
              </a:rPr>
              <a:t>Де живуть живі фільтри?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8B9CD4-AE9F-6C4A-9C9E-B07795AD7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291" y="1477038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" sz="3600">
                <a:solidFill>
                  <a:schemeClr val="bg1"/>
                </a:solidFill>
              </a:rPr>
              <a:t>Організми-фільтратори мешкають і в товщі води, і на дні.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54E2F3AE-B064-6F4A-B7F4-06D0558BB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109" y="2977228"/>
            <a:ext cx="5181031" cy="388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718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BC5BEC-2A50-B841-BA12-480C3D389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56238"/>
            <a:ext cx="8596668" cy="1320800"/>
          </a:xfrm>
        </p:spPr>
        <p:txBody>
          <a:bodyPr/>
          <a:lstStyle/>
          <a:p>
            <a:r>
              <a:rPr lang="">
                <a:solidFill>
                  <a:schemeClr val="bg1"/>
                </a:solidFill>
              </a:rPr>
              <a:t>Хто є фільтраторами?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6149C2-079A-234C-BD55-638B26CC9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666" y="1596102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" sz="3600">
                <a:solidFill>
                  <a:schemeClr val="bg1"/>
                </a:solidFill>
              </a:rPr>
              <a:t>Риби, рачки, малюски.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D22127F-8ED7-3749-BD87-15B8BF10E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32" y="2592139"/>
            <a:ext cx="3607334" cy="2609851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830D3877-7A86-CB42-B07E-71DFE9E89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466" y="2557462"/>
            <a:ext cx="3921908" cy="2609851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416D8C7A-F9FF-B246-8F68-65D9E9E055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374" y="2021383"/>
            <a:ext cx="2188960" cy="368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654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7B816B-979F-D848-AF83-36A9A55A3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56238"/>
            <a:ext cx="8596668" cy="1320800"/>
          </a:xfrm>
        </p:spPr>
        <p:txBody>
          <a:bodyPr/>
          <a:lstStyle/>
          <a:p>
            <a:r>
              <a:rPr lang="">
                <a:solidFill>
                  <a:schemeClr val="bg1"/>
                </a:solidFill>
              </a:rPr>
              <a:t>Риби - як живі фільтри.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5A9B0F-68F7-9446-B9B2-C558B24C4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374" y="1488613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" sz="3600">
                <a:solidFill>
                  <a:schemeClr val="bg1"/>
                </a:solidFill>
              </a:rPr>
              <a:t>Риби – це теж активні фільтратори.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0C24E2F-CD05-7546-BC8E-EE2FA1FE7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572" y="2820989"/>
            <a:ext cx="7640272" cy="388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28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50282A-5F9B-AD4D-A998-067984F1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10" y="151078"/>
            <a:ext cx="9704916" cy="1331119"/>
          </a:xfrm>
        </p:spPr>
        <p:txBody>
          <a:bodyPr/>
          <a:lstStyle/>
          <a:p>
            <a:r>
              <a:rPr lang="">
                <a:solidFill>
                  <a:schemeClr val="bg1"/>
                </a:solidFill>
              </a:rPr>
              <a:t>Двухстворчасті молюски - як фільтрують?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9F4048-96B3-7840-A87E-47B9AA950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59456"/>
            <a:ext cx="8596668" cy="17666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" sz="3600">
                <a:solidFill>
                  <a:schemeClr val="bg1"/>
                </a:solidFill>
              </a:rPr>
              <a:t>Воду двостулкові молюски фільтрують за допомогою мантійної порожнини.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9029163-D9EB-1846-9B9E-A6A3CE770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581" y="3326061"/>
            <a:ext cx="5326857" cy="353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163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C64870-EBE8-3940-93B3-1C2926F0F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/>
          <a:lstStyle/>
          <a:p>
            <a:r>
              <a:rPr lang="">
                <a:solidFill>
                  <a:schemeClr val="bg1"/>
                </a:solidFill>
              </a:rPr>
              <a:t>Очищення молюсками.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C958EA-E6DE-5B4E-8C79-3CA2FDF2B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196" y="1477038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" sz="3600">
                <a:solidFill>
                  <a:schemeClr val="bg1"/>
                </a:solidFill>
              </a:rPr>
              <a:t>Вода після проходження через фільтр молюска стає чистою та без різних частинок.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02D3901-C849-CE48-8ABD-535F1FD1C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48" y="3371077"/>
            <a:ext cx="4427839" cy="348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89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6526A-F954-8D4C-9760-D4AAE95F6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56238"/>
            <a:ext cx="8596668" cy="1320800"/>
          </a:xfrm>
        </p:spPr>
        <p:txBody>
          <a:bodyPr/>
          <a:lstStyle/>
          <a:p>
            <a:r>
              <a:rPr lang="">
                <a:solidFill>
                  <a:schemeClr val="bg1"/>
                </a:solidFill>
              </a:rPr>
              <a:t>Беззубки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344B97-5167-014F-8FF6-301DCC661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618" y="2084257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" sz="3600">
                <a:solidFill>
                  <a:schemeClr val="bg1"/>
                </a:solidFill>
              </a:rPr>
              <a:t>Це вид ракушок, у яких немає зубів.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759F429-522E-6F46-8137-BD0BBF57C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82" y="3429000"/>
            <a:ext cx="4274570" cy="2818738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10649D92-1EB3-7845-B36A-65B219D632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875" y="3417424"/>
            <a:ext cx="4208175" cy="280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81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8F1B82-FA5B-704C-ADDB-4F2A02C5F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0"/>
            <a:ext cx="8596668" cy="1320800"/>
          </a:xfrm>
        </p:spPr>
        <p:txBody>
          <a:bodyPr/>
          <a:lstStyle/>
          <a:p>
            <a:r>
              <a:rPr lang="">
                <a:solidFill>
                  <a:schemeClr val="bg1"/>
                </a:solidFill>
              </a:rPr>
              <a:t>Продуктивність беззубок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0C5E24-317C-D44B-8664-7088F8EE3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927" y="1320800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" sz="3600">
                <a:solidFill>
                  <a:schemeClr val="bg1"/>
                </a:solidFill>
              </a:rPr>
              <a:t>Велика беззубка може отфільтровувати за сутки 70–80 літрів води.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2965983-F64E-D34B-92FF-EDBE262AF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610" y="2840701"/>
            <a:ext cx="5363301" cy="401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5096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13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Зробив Разін Радимір Романович</vt:lpstr>
      <vt:lpstr>Що таке живі фільтри?</vt:lpstr>
      <vt:lpstr>Де живуть живі фільтри?</vt:lpstr>
      <vt:lpstr>Хто є фільтраторами?</vt:lpstr>
      <vt:lpstr>Риби - як живі фільтри.</vt:lpstr>
      <vt:lpstr>Двухстворчасті молюски - як фільтрують?</vt:lpstr>
      <vt:lpstr>Очищення молюсками.</vt:lpstr>
      <vt:lpstr>Беззубки</vt:lpstr>
      <vt:lpstr>Продуктивність беззубок</vt:lpstr>
      <vt:lpstr>Можливості рачків - як живих фільтрів.</vt:lpstr>
      <vt:lpstr>Комари - як живі фільтри.</vt:lpstr>
      <vt:lpstr>Навіщо вони фільтрують воду?</vt:lpstr>
      <vt:lpstr>Ресурси, які я використовував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Зробив Разін Радимір Романович</dc:title>
  <dc:creator>Радимир Разин</dc:creator>
  <cp:lastModifiedBy>Радимир Разин</cp:lastModifiedBy>
  <cp:revision>6</cp:revision>
  <dcterms:created xsi:type="dcterms:W3CDTF">2020-05-13T15:51:02Z</dcterms:created>
  <dcterms:modified xsi:type="dcterms:W3CDTF">2020-05-15T11:45:03Z</dcterms:modified>
</cp:coreProperties>
</file>