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58" r:id="rId6"/>
    <p:sldId id="269" r:id="rId7"/>
    <p:sldId id="262" r:id="rId8"/>
    <p:sldId id="272" r:id="rId9"/>
    <p:sldId id="271" r:id="rId10"/>
    <p:sldId id="265" r:id="rId11"/>
    <p:sldId id="263" r:id="rId12"/>
    <p:sldId id="257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99FF"/>
    <a:srgbClr val="66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4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6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2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0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5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3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9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E2B0-80E9-4993-A007-1F4DBF09865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3933-F614-415C-8AAD-A8CC84033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9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2" y="0"/>
            <a:ext cx="9158872" cy="689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8064896" cy="2062103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Письмовий твір-роздум на тему, пов’язану із життєвим досвідом учнів, у художньому стилі (за колективно складеним планом).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688632" cy="378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1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162819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6192688" cy="100811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Навіщо   читати   книги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44824"/>
            <a:ext cx="3024336" cy="792088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План  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24944"/>
            <a:ext cx="7704856" cy="33843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sz="2400" dirty="0" smtClean="0">
                <a:latin typeface="Arial Black" pitchFamily="34" charset="0"/>
              </a:rPr>
              <a:t>Дивний  світ  книг.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 Black" pitchFamily="34" charset="0"/>
              </a:rPr>
              <a:t>Книги покращують наш словниковий запас.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Arial Black" pitchFamily="34" charset="0"/>
              </a:rPr>
              <a:t>Знайомство  з  різними  героями.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Arial Black" pitchFamily="34" charset="0"/>
              </a:rPr>
              <a:t>Книга  допомагає  людині  в реальному  житті.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Arial Black" pitchFamily="34" charset="0"/>
              </a:rPr>
              <a:t>Читати  книги – це  цікаво  і  потрібно!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67" y="1484784"/>
            <a:ext cx="2278757" cy="2137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91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39525"/>
              </p:ext>
            </p:extLst>
          </p:nvPr>
        </p:nvGraphicFramePr>
        <p:xfrm>
          <a:off x="179512" y="980728"/>
          <a:ext cx="864096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301"/>
                <a:gridCol w="5243659"/>
              </a:tblGrid>
              <a:tr h="1093193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Arial Black" pitchFamily="34" charset="0"/>
                        </a:rPr>
                        <a:t>ТЕЗА 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вважаю,  що  книги потрібно 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читати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Світ книг – прекрасний і дивний,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який  нас 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вчить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пізнавати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і  відчувати, 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розуміти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і 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співпереживати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1892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Arial Black" pitchFamily="34" charset="0"/>
                        </a:rPr>
                        <a:t>АРГУМЕНТИ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Книги покращують словниковий запас людини та </a:t>
                      </a:r>
                      <a:r>
                        <a:rPr lang="ru-RU" b="1" dirty="0" err="1" smtClean="0"/>
                        <a:t>розвивають</a:t>
                      </a:r>
                      <a:r>
                        <a:rPr lang="ru-RU" b="1" dirty="0" smtClean="0"/>
                        <a:t> фантазію. За кожною </a:t>
                      </a:r>
                      <a:r>
                        <a:rPr lang="ru-RU" b="1" dirty="0" err="1" smtClean="0"/>
                        <a:t>обкладинкою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ховається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неповторна</a:t>
                      </a:r>
                      <a:r>
                        <a:rPr lang="ru-RU" b="1" dirty="0" smtClean="0"/>
                        <a:t> історія – зі своїми героями, </a:t>
                      </a:r>
                      <a:r>
                        <a:rPr lang="ru-RU" b="1" dirty="0" err="1" smtClean="0"/>
                        <a:t>подіями</a:t>
                      </a:r>
                      <a:r>
                        <a:rPr lang="ru-RU" b="1" dirty="0" smtClean="0"/>
                        <a:t> та атмосферою. Вони </a:t>
                      </a:r>
                      <a:r>
                        <a:rPr lang="ru-RU" b="1" dirty="0" err="1" smtClean="0"/>
                        <a:t>стимулюють</a:t>
                      </a:r>
                      <a:r>
                        <a:rPr lang="ru-RU" b="1" dirty="0" smtClean="0"/>
                        <a:t> роботу нашого </a:t>
                      </a:r>
                      <a:r>
                        <a:rPr lang="ru-RU" b="1" dirty="0" err="1" smtClean="0"/>
                        <a:t>мозку</a:t>
                      </a:r>
                      <a:r>
                        <a:rPr lang="ru-RU" b="1" dirty="0" smtClean="0"/>
                        <a:t>, при читанні ми </a:t>
                      </a:r>
                      <a:r>
                        <a:rPr lang="ru-RU" b="1" dirty="0" err="1" smtClean="0"/>
                        <a:t>мимоволі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створюємо</a:t>
                      </a:r>
                      <a:r>
                        <a:rPr lang="ru-RU" b="1" dirty="0" smtClean="0"/>
                        <a:t> картинку у власних думках. Часто в художній літературі можна </a:t>
                      </a:r>
                      <a:r>
                        <a:rPr lang="ru-RU" b="1" dirty="0" err="1" smtClean="0"/>
                        <a:t>зустріти</a:t>
                      </a:r>
                      <a:r>
                        <a:rPr lang="ru-RU" b="1" dirty="0" smtClean="0"/>
                        <a:t> приклади з життя головних героїв, які </a:t>
                      </a:r>
                      <a:r>
                        <a:rPr lang="ru-RU" b="1" dirty="0" err="1" smtClean="0"/>
                        <a:t>стануть</a:t>
                      </a:r>
                      <a:r>
                        <a:rPr lang="ru-RU" b="1" dirty="0" smtClean="0"/>
                        <a:t> в </a:t>
                      </a:r>
                      <a:r>
                        <a:rPr lang="ru-RU" b="1" dirty="0" err="1" smtClean="0"/>
                        <a:t>пригоді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читачеві</a:t>
                      </a:r>
                      <a:r>
                        <a:rPr lang="ru-RU" b="1" dirty="0" smtClean="0"/>
                        <a:t> для </a:t>
                      </a:r>
                      <a:r>
                        <a:rPr lang="ru-RU" b="1" dirty="0" err="1" smtClean="0"/>
                        <a:t>виходу</a:t>
                      </a:r>
                      <a:r>
                        <a:rPr lang="ru-RU" b="1" dirty="0" smtClean="0"/>
                        <a:t> зі </a:t>
                      </a:r>
                      <a:r>
                        <a:rPr lang="ru-RU" b="1" dirty="0" err="1" smtClean="0"/>
                        <a:t>складної</a:t>
                      </a:r>
                      <a:r>
                        <a:rPr lang="ru-RU" b="1" dirty="0" smtClean="0"/>
                        <a:t> ситуації в реальному житті. Завдяки книгам ми </a:t>
                      </a:r>
                      <a:r>
                        <a:rPr lang="ru-RU" b="1" dirty="0" err="1" smtClean="0"/>
                        <a:t>вчимося</a:t>
                      </a:r>
                      <a:r>
                        <a:rPr lang="ru-RU" b="1" dirty="0" smtClean="0"/>
                        <a:t> відчувати. Ми </a:t>
                      </a:r>
                      <a:r>
                        <a:rPr lang="ru-RU" b="1" dirty="0" err="1" smtClean="0"/>
                        <a:t>плачемо</a:t>
                      </a:r>
                      <a:r>
                        <a:rPr lang="ru-RU" b="1" dirty="0" smtClean="0"/>
                        <a:t>, коли </a:t>
                      </a:r>
                      <a:r>
                        <a:rPr lang="ru-RU" b="1" dirty="0" err="1" smtClean="0"/>
                        <a:t>вмирає</a:t>
                      </a:r>
                      <a:r>
                        <a:rPr lang="ru-RU" b="1" dirty="0" smtClean="0"/>
                        <a:t> наш </a:t>
                      </a:r>
                      <a:r>
                        <a:rPr lang="ru-RU" b="1" dirty="0" err="1" smtClean="0"/>
                        <a:t>улюблений</a:t>
                      </a:r>
                      <a:r>
                        <a:rPr lang="ru-RU" b="1" dirty="0" smtClean="0"/>
                        <a:t> персонаж, </a:t>
                      </a:r>
                      <a:r>
                        <a:rPr lang="ru-RU" b="1" dirty="0" err="1" smtClean="0"/>
                        <a:t>сміємося</a:t>
                      </a:r>
                      <a:r>
                        <a:rPr lang="ru-RU" b="1" dirty="0" smtClean="0"/>
                        <a:t> над жартами, </a:t>
                      </a:r>
                      <a:r>
                        <a:rPr lang="ru-RU" b="1" dirty="0" err="1" smtClean="0"/>
                        <a:t>сердимося</a:t>
                      </a:r>
                      <a:r>
                        <a:rPr lang="ru-RU" b="1" dirty="0" smtClean="0"/>
                        <a:t> на </a:t>
                      </a:r>
                      <a:r>
                        <a:rPr lang="ru-RU" b="1" dirty="0" err="1" smtClean="0"/>
                        <a:t>лиходіїв</a:t>
                      </a:r>
                      <a:r>
                        <a:rPr lang="ru-RU" b="1" dirty="0" smtClean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5555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Arial Black" pitchFamily="34" charset="0"/>
                        </a:rPr>
                        <a:t>ВИСНОВОК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Отже,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 книги треба </a:t>
                      </a:r>
                      <a:r>
                        <a:rPr lang="ru-RU" b="1" dirty="0" err="1" smtClean="0"/>
                        <a:t>читати</a:t>
                      </a:r>
                      <a:r>
                        <a:rPr lang="ru-RU" b="1" dirty="0" smtClean="0"/>
                        <a:t> хоча б тому, що це </a:t>
                      </a:r>
                      <a:r>
                        <a:rPr lang="ru-RU" b="1" dirty="0" err="1" smtClean="0"/>
                        <a:t>цікаво</a:t>
                      </a:r>
                      <a:r>
                        <a:rPr lang="ru-RU" b="1" dirty="0" smtClean="0"/>
                        <a:t>. Просто потрібно знайти </a:t>
                      </a:r>
                      <a:r>
                        <a:rPr lang="ru-RU" b="1" dirty="0" err="1" smtClean="0"/>
                        <a:t>літературу</a:t>
                      </a:r>
                      <a:r>
                        <a:rPr lang="ru-RU" b="1" dirty="0" smtClean="0"/>
                        <a:t> на свій смак і </a:t>
                      </a:r>
                      <a:r>
                        <a:rPr lang="ru-RU" b="1" dirty="0" err="1" smtClean="0"/>
                        <a:t>занурюватися</a:t>
                      </a:r>
                      <a:r>
                        <a:rPr lang="ru-RU" b="1" dirty="0" smtClean="0"/>
                        <a:t> в цей світ знову і знову.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>
            <a:off x="323528" y="116632"/>
            <a:ext cx="8352928" cy="792088"/>
          </a:xfrm>
          <a:prstGeom prst="downArrowCallou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Аналізуємо  текст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59528"/>
            <a:ext cx="6264696" cy="1512168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Навіщо  людина  працює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20" y="469230"/>
            <a:ext cx="2186540" cy="14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3" y="404664"/>
            <a:ext cx="1401691" cy="193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32-конечная звезда 2"/>
          <p:cNvSpPr/>
          <p:nvPr/>
        </p:nvSpPr>
        <p:spPr>
          <a:xfrm>
            <a:off x="0" y="1412776"/>
            <a:ext cx="4572000" cy="2245102"/>
          </a:xfrm>
          <a:prstGeom prst="star32">
            <a:avLst/>
          </a:prstGeom>
          <a:solidFill>
            <a:srgbClr val="66FFFF"/>
          </a:solidFill>
          <a:ln w="571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Людина працює для того, щоб забезпечити собі та своїй родині гідний рівень життя. </a:t>
            </a: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09136"/>
            <a:ext cx="2271855" cy="151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2101776" cy="13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4361084" y="1196752"/>
            <a:ext cx="4572000" cy="2763203"/>
          </a:xfrm>
          <a:prstGeom prst="star32">
            <a:avLst/>
          </a:prstGeom>
          <a:solidFill>
            <a:srgbClr val="66FFFF"/>
          </a:solidFill>
          <a:ln w="571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Всіляка</a:t>
            </a:r>
            <a:r>
              <a:rPr lang="ru-RU" b="1" dirty="0" smtClean="0"/>
              <a:t> </a:t>
            </a:r>
            <a:r>
              <a:rPr lang="ru-RU" b="1" dirty="0" err="1" smtClean="0"/>
              <a:t>праця</a:t>
            </a:r>
            <a:r>
              <a:rPr lang="ru-RU" b="1" dirty="0" smtClean="0"/>
              <a:t> </a:t>
            </a:r>
            <a:r>
              <a:rPr lang="ru-RU" b="1" dirty="0" err="1" smtClean="0"/>
              <a:t>прикрашає</a:t>
            </a:r>
            <a:r>
              <a:rPr lang="ru-RU" b="1" dirty="0" smtClean="0"/>
              <a:t> людину, якщо вона </a:t>
            </a:r>
            <a:r>
              <a:rPr lang="ru-RU" b="1" dirty="0" err="1" smtClean="0"/>
              <a:t>робить</a:t>
            </a:r>
            <a:r>
              <a:rPr lang="ru-RU" b="1" dirty="0" smtClean="0"/>
              <a:t> </a:t>
            </a:r>
            <a:r>
              <a:rPr lang="ru-RU" b="1" dirty="0" err="1" smtClean="0"/>
              <a:t>корисну</a:t>
            </a:r>
            <a:r>
              <a:rPr lang="ru-RU" b="1" dirty="0" smtClean="0"/>
              <a:t>, добру справу.</a:t>
            </a:r>
            <a:endParaRPr lang="ru-RU" b="1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323528" y="3072414"/>
            <a:ext cx="4572000" cy="2245102"/>
          </a:xfrm>
          <a:prstGeom prst="star32">
            <a:avLst/>
          </a:prstGeom>
          <a:solidFill>
            <a:srgbClr val="66FFFF"/>
          </a:solidFill>
          <a:ln w="571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Праця</a:t>
            </a:r>
            <a:r>
              <a:rPr lang="ru-RU" b="1" dirty="0" smtClean="0"/>
              <a:t>  </a:t>
            </a:r>
            <a:r>
              <a:rPr lang="ru-RU" b="1" dirty="0" err="1" smtClean="0"/>
              <a:t>розвиває</a:t>
            </a:r>
            <a:r>
              <a:rPr lang="ru-RU" b="1" dirty="0" smtClean="0"/>
              <a:t> людину,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вчитися чомусь новому.</a:t>
            </a:r>
            <a:endParaRPr lang="ru-RU" b="1" dirty="0"/>
          </a:p>
        </p:txBody>
      </p:sp>
      <p:sp>
        <p:nvSpPr>
          <p:cNvPr id="6" name="32-конечная звезда 5"/>
          <p:cNvSpPr/>
          <p:nvPr/>
        </p:nvSpPr>
        <p:spPr>
          <a:xfrm>
            <a:off x="4419380" y="3501008"/>
            <a:ext cx="4360560" cy="1208901"/>
          </a:xfrm>
          <a:prstGeom prst="star32">
            <a:avLst/>
          </a:prstGeom>
          <a:solidFill>
            <a:srgbClr val="66FFFF"/>
          </a:solidFill>
          <a:ln w="571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Головне  — це знайти</a:t>
            </a:r>
          </a:p>
          <a:p>
            <a:r>
              <a:rPr lang="ru-RU" b="1" dirty="0" smtClean="0"/>
              <a:t> своє покликання.</a:t>
            </a:r>
            <a:endParaRPr lang="ru-RU" b="1" dirty="0"/>
          </a:p>
        </p:txBody>
      </p:sp>
      <p:sp>
        <p:nvSpPr>
          <p:cNvPr id="7" name="32-конечная звезда 6"/>
          <p:cNvSpPr/>
          <p:nvPr/>
        </p:nvSpPr>
        <p:spPr>
          <a:xfrm>
            <a:off x="3131840" y="3935914"/>
            <a:ext cx="3024336" cy="2763203"/>
          </a:xfrm>
          <a:prstGeom prst="star32">
            <a:avLst/>
          </a:prstGeom>
          <a:solidFill>
            <a:srgbClr val="66FFFF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Любов до праці обов’язково </a:t>
            </a:r>
          </a:p>
          <a:p>
            <a:pPr algn="ctr"/>
            <a:r>
              <a:rPr lang="ru-RU" b="1" dirty="0" smtClean="0"/>
              <a:t>приносить свої плоди.</a:t>
            </a:r>
            <a:endParaRPr lang="ru-RU" b="1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62" y="2708919"/>
            <a:ext cx="2120675" cy="104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2849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899592" y="332656"/>
            <a:ext cx="7344816" cy="1008112"/>
          </a:xfrm>
          <a:prstGeom prst="downArrowCallou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Складаймо план  разом!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1820" y="2659411"/>
            <a:ext cx="3240360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itchFamily="34" charset="0"/>
              </a:rPr>
              <a:t>План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73016"/>
            <a:ext cx="8208912" cy="30243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Працьовитих  людей  здавна  поважали.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Праця  повинна  приносити  користь  і  задоволення.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Працьовита  людина досягає  вершин у житті.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У праці  людина  розвивається. 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Лише  праця робить людину  красивою.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0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28" y="692696"/>
            <a:ext cx="497760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32-конечная звезда 1"/>
          <p:cNvSpPr/>
          <p:nvPr/>
        </p:nvSpPr>
        <p:spPr>
          <a:xfrm>
            <a:off x="971600" y="2924944"/>
            <a:ext cx="7344816" cy="3744416"/>
          </a:xfrm>
          <a:prstGeom prst="star32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Напишіть твір-роздум на запропоновану тему 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8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32133" r="24575" b="16667"/>
          <a:stretch/>
        </p:blipFill>
        <p:spPr bwMode="auto">
          <a:xfrm>
            <a:off x="467544" y="2060848"/>
            <a:ext cx="8179659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611560" y="404664"/>
            <a:ext cx="7776864" cy="1656184"/>
          </a:xfrm>
          <a:prstGeom prst="downArrow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Пригадаймо  типи  мовлення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8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24330" r="25000" b="30034"/>
          <a:stretch/>
        </p:blipFill>
        <p:spPr bwMode="auto">
          <a:xfrm>
            <a:off x="473256" y="1772816"/>
            <a:ext cx="8255756" cy="390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395536" y="188640"/>
            <a:ext cx="8327764" cy="1440160"/>
          </a:xfrm>
          <a:prstGeom prst="downArrow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Порівняй!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5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728" y="1844824"/>
            <a:ext cx="7992888" cy="2677656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3366FF"/>
                </a:solidFill>
                <a:latin typeface="Arial Black" pitchFamily="34" charset="0"/>
              </a:rPr>
              <a:t>Роздум</a:t>
            </a:r>
            <a:r>
              <a:rPr lang="ru-RU" sz="2400" dirty="0" smtClean="0">
                <a:latin typeface="Arial Black" pitchFamily="34" charset="0"/>
              </a:rPr>
              <a:t> — це зв′язний текст, що характеризує логічно послідовний ряд думок, міркувань, висновків на певну тему. Характерною ознакою тексту-</a:t>
            </a:r>
            <a:r>
              <a:rPr lang="ru-RU" sz="2400" dirty="0" err="1" smtClean="0">
                <a:latin typeface="Arial Black" pitchFamily="34" charset="0"/>
              </a:rPr>
              <a:t>роздуму</a:t>
            </a:r>
            <a:r>
              <a:rPr lang="ru-RU" sz="2400" dirty="0" smtClean="0">
                <a:latin typeface="Arial Black" pitchFamily="34" charset="0"/>
              </a:rPr>
              <a:t> є перебування речень у відношеннях причини й наслідку (обґрунтування, пояснення думки, висловленої в іншому реченні).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28728" y="548680"/>
            <a:ext cx="7903712" cy="1152128"/>
          </a:xfrm>
          <a:prstGeom prst="downArrowCallou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Прочитайте  уважно!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5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978179" cy="3248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32-конечная звезда 1"/>
          <p:cNvSpPr/>
          <p:nvPr/>
        </p:nvSpPr>
        <p:spPr>
          <a:xfrm>
            <a:off x="107504" y="2852936"/>
            <a:ext cx="4248472" cy="1727002"/>
          </a:xfrm>
          <a:prstGeom prst="star3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Я думаю, що...;     </a:t>
            </a:r>
          </a:p>
          <a:p>
            <a:pPr algn="ctr"/>
            <a:r>
              <a:rPr lang="ru-RU" b="1" dirty="0" smtClean="0"/>
              <a:t>мені здається, що...;     </a:t>
            </a:r>
          </a:p>
          <a:p>
            <a:pPr algn="ctr"/>
            <a:r>
              <a:rPr lang="ru-RU" b="1" dirty="0" smtClean="0"/>
              <a:t>я вважаю, що...</a:t>
            </a:r>
            <a:endParaRPr lang="ru-RU" b="1" dirty="0"/>
          </a:p>
        </p:txBody>
      </p:sp>
      <p:sp>
        <p:nvSpPr>
          <p:cNvPr id="3" name="32-конечная звезда 2"/>
          <p:cNvSpPr/>
          <p:nvPr/>
        </p:nvSpPr>
        <p:spPr>
          <a:xfrm>
            <a:off x="2699792" y="3789040"/>
            <a:ext cx="3744416" cy="1727002"/>
          </a:xfrm>
          <a:prstGeom prst="star3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Чому? Тому що...;      </a:t>
            </a:r>
          </a:p>
          <a:p>
            <a:pPr algn="ctr"/>
            <a:r>
              <a:rPr lang="ru-RU" b="1" dirty="0" smtClean="0"/>
              <a:t> по-перше,...;  </a:t>
            </a:r>
          </a:p>
          <a:p>
            <a:pPr algn="ctr"/>
            <a:r>
              <a:rPr lang="ru-RU" b="1" dirty="0" err="1" smtClean="0"/>
              <a:t>по-друге</a:t>
            </a:r>
            <a:r>
              <a:rPr lang="ru-RU" b="1" dirty="0" smtClean="0"/>
              <a:t>,...</a:t>
            </a:r>
            <a:endParaRPr lang="ru-RU" b="1" dirty="0"/>
          </a:p>
        </p:txBody>
      </p:sp>
      <p:sp>
        <p:nvSpPr>
          <p:cNvPr id="4" name="32-конечная звезда 3"/>
          <p:cNvSpPr/>
          <p:nvPr/>
        </p:nvSpPr>
        <p:spPr>
          <a:xfrm>
            <a:off x="5608640" y="2852936"/>
            <a:ext cx="3312368" cy="2245102"/>
          </a:xfrm>
          <a:prstGeom prst="star3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Отже,...; </a:t>
            </a:r>
          </a:p>
          <a:p>
            <a:pPr algn="ctr"/>
            <a:r>
              <a:rPr lang="ru-RU" b="1" dirty="0" err="1" smtClean="0"/>
              <a:t>підсумовуючи</a:t>
            </a:r>
            <a:r>
              <a:rPr lang="ru-RU" b="1" dirty="0" smtClean="0"/>
              <a:t>,     можна </a:t>
            </a:r>
            <a:r>
              <a:rPr lang="ru-RU" b="1" dirty="0" err="1" smtClean="0"/>
              <a:t>зазначити</a:t>
            </a:r>
            <a:r>
              <a:rPr lang="ru-RU" b="1" dirty="0" smtClean="0"/>
              <a:t>...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51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312368" cy="3493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827584" y="476672"/>
            <a:ext cx="6696744" cy="2952328"/>
          </a:xfrm>
          <a:prstGeom prst="wedgeEllipseCallou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Як   написати   </a:t>
            </a:r>
          </a:p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твір-роздум?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9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0795" y="1446379"/>
            <a:ext cx="7272808" cy="4392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Прочитайте  і  зрозумійте  тему.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Складіть  план  твору.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Сформулюйте  свою  позицію  щодо  висловленої думки у  формі  тези. Думки можуть бути ЗА  і  ПРОТИ.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Поясніть, чому ви так  вважаєте.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Сформулюйте  висновок  відповідно  до  тези.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Arial Black" pitchFamily="34" charset="0"/>
              </a:rPr>
              <a:t>Перевірте написаний  текст  і  перепишіть  із  чернетки  в  зошит.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755576" y="404664"/>
            <a:ext cx="7200800" cy="1008112"/>
          </a:xfrm>
          <a:prstGeom prst="downArrowCallou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Запам'ятайте!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323528" y="404664"/>
            <a:ext cx="8640960" cy="1296144"/>
          </a:xfrm>
          <a:prstGeom prst="downArrowCallou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Дайте  відповіді  на питання!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988840"/>
            <a:ext cx="8136904" cy="360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Які  є  типи  мовлення?</a:t>
            </a:r>
          </a:p>
          <a:p>
            <a:pPr marL="342900" indent="-342900">
              <a:buFontTx/>
              <a:buAutoNum type="arabicPeriod"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Чим  вони відрізняються?</a:t>
            </a:r>
          </a:p>
          <a:p>
            <a:pPr marL="342900" indent="-342900">
              <a:buFontTx/>
              <a:buAutoNum type="arabicPeriod"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Які  особливості  роздуму?</a:t>
            </a:r>
          </a:p>
          <a:p>
            <a:pPr marL="342900" indent="-342900">
              <a:buFontTx/>
              <a:buAutoNum type="arabicPeriod"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Із  яких  частин  складається  роздум?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6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1187624" y="332656"/>
            <a:ext cx="6552728" cy="2808312"/>
          </a:xfrm>
          <a:prstGeom prst="star32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Зразок  написання </a:t>
            </a:r>
          </a:p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 твору-роздуму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2929136" y="3144281"/>
            <a:ext cx="3344805" cy="2870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64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467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2023-02-13T15:46:18Z</dcterms:created>
  <dcterms:modified xsi:type="dcterms:W3CDTF">2023-02-13T18:23:58Z</dcterms:modified>
</cp:coreProperties>
</file>