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0CC3D-0327-41F5-B625-522773718914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59EAC-BCD5-4021-99EE-91A37B4AB2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0CC3D-0327-41F5-B625-522773718914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59EAC-BCD5-4021-99EE-91A37B4AB2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0CC3D-0327-41F5-B625-522773718914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59EAC-BCD5-4021-99EE-91A37B4AB2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0CC3D-0327-41F5-B625-522773718914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59EAC-BCD5-4021-99EE-91A37B4AB2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0CC3D-0327-41F5-B625-522773718914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59EAC-BCD5-4021-99EE-91A37B4AB2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0CC3D-0327-41F5-B625-522773718914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59EAC-BCD5-4021-99EE-91A37B4AB2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0CC3D-0327-41F5-B625-522773718914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59EAC-BCD5-4021-99EE-91A37B4AB2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0CC3D-0327-41F5-B625-522773718914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59EAC-BCD5-4021-99EE-91A37B4AB2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0CC3D-0327-41F5-B625-522773718914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59EAC-BCD5-4021-99EE-91A37B4AB2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0CC3D-0327-41F5-B625-522773718914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59EAC-BCD5-4021-99EE-91A37B4AB2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0CC3D-0327-41F5-B625-522773718914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59EAC-BCD5-4021-99EE-91A37B4AB2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50CC3D-0327-41F5-B625-522773718914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359EAC-BCD5-4021-99EE-91A37B4AB26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14356"/>
            <a:ext cx="7772400" cy="157163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i="1" dirty="0"/>
              <a:t>M</a:t>
            </a:r>
            <a:r>
              <a:rPr lang="en-US" i="1" dirty="0" smtClean="0"/>
              <a:t>ake </a:t>
            </a:r>
            <a:r>
              <a:rPr lang="en-US" i="1" dirty="0"/>
              <a:t>a plural sentence using one noun from the list</a:t>
            </a:r>
            <a:endParaRPr lang="ru-RU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Screenshot_5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2500306"/>
            <a:ext cx="7929618" cy="411052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creenshot_35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214290"/>
            <a:ext cx="8429683" cy="5373157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creenshot_36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285729"/>
            <a:ext cx="8258204" cy="3429023"/>
          </a:xfrm>
        </p:spPr>
      </p:pic>
      <p:pic>
        <p:nvPicPr>
          <p:cNvPr id="5" name="Рисунок 4" descr="Screenshot_4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3786190"/>
            <a:ext cx="8286808" cy="271500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Рисунок 6" descr="Screenshot_4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28" y="2786058"/>
            <a:ext cx="6286544" cy="2928958"/>
          </a:xfrm>
          <a:prstGeom prst="rect">
            <a:avLst/>
          </a:prstGeom>
        </p:spPr>
      </p:pic>
      <p:pic>
        <p:nvPicPr>
          <p:cNvPr id="9" name="Содержимое 8" descr="Screenshot_42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28596" y="214290"/>
            <a:ext cx="8286808" cy="2071702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Screenshot_37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285728"/>
            <a:ext cx="8286808" cy="1928826"/>
          </a:xfrm>
        </p:spPr>
      </p:pic>
      <p:pic>
        <p:nvPicPr>
          <p:cNvPr id="8" name="Рисунок 7" descr="Screenshot_4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976" y="2500306"/>
            <a:ext cx="7286676" cy="1500198"/>
          </a:xfrm>
          <a:prstGeom prst="rect">
            <a:avLst/>
          </a:prstGeom>
        </p:spPr>
      </p:pic>
      <p:pic>
        <p:nvPicPr>
          <p:cNvPr id="12" name="Рисунок 11" descr="Screenshot_4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2976" y="4286256"/>
            <a:ext cx="7286676" cy="207170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creenshot_40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214290"/>
            <a:ext cx="8286808" cy="5601808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creenshot_38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214291"/>
            <a:ext cx="8429684" cy="3000395"/>
          </a:xfrm>
        </p:spPr>
      </p:pic>
      <p:pic>
        <p:nvPicPr>
          <p:cNvPr id="5" name="Рисунок 4" descr="Screenshot_39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3286124"/>
            <a:ext cx="8429684" cy="3429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 smtClean="0"/>
              <a:t>Are these countable or uncountable?</a:t>
            </a:r>
            <a:endParaRPr lang="ru-RU" i="1" dirty="0"/>
          </a:p>
        </p:txBody>
      </p:sp>
      <p:pic>
        <p:nvPicPr>
          <p:cNvPr id="4" name="Содержимое 3" descr="Screenshot_51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1500174"/>
            <a:ext cx="8358246" cy="4096799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To do the tasks:S.B.p.61 Ex.2,4,5</a:t>
            </a:r>
            <a:r>
              <a:rPr lang="en-US" dirty="0" smtClean="0"/>
              <a:t>.</a:t>
            </a:r>
            <a:endParaRPr lang="ru-RU" dirty="0"/>
          </a:p>
        </p:txBody>
      </p:sp>
      <p:pic>
        <p:nvPicPr>
          <p:cNvPr id="4" name="Содержимое 3" descr="Screenshot_52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1214422"/>
            <a:ext cx="3477111" cy="1924319"/>
          </a:xfrm>
        </p:spPr>
      </p:pic>
      <p:pic>
        <p:nvPicPr>
          <p:cNvPr id="5" name="Рисунок 4" descr="Screenshot_5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3214686"/>
            <a:ext cx="3610479" cy="2972215"/>
          </a:xfrm>
          <a:prstGeom prst="rect">
            <a:avLst/>
          </a:prstGeom>
        </p:spPr>
      </p:pic>
      <p:pic>
        <p:nvPicPr>
          <p:cNvPr id="6" name="Рисунок 5" descr="Screenshot_5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7686" y="2000240"/>
            <a:ext cx="3334216" cy="301984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12</Words>
  <Application>Microsoft Office PowerPoint</Application>
  <PresentationFormat>Экран (4:3)</PresentationFormat>
  <Paragraphs>3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 Make a plural sentence using one noun from the list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Are these countable or uncountable?</vt:lpstr>
      <vt:lpstr>To do the tasks:S.B.p.61 Ex.2,4,5.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Make a plural sentence using one noun from the list</dc:title>
  <dc:creator>Admin</dc:creator>
  <cp:lastModifiedBy>User</cp:lastModifiedBy>
  <cp:revision>3</cp:revision>
  <dcterms:created xsi:type="dcterms:W3CDTF">2021-01-24T17:13:31Z</dcterms:created>
  <dcterms:modified xsi:type="dcterms:W3CDTF">2021-01-25T18:38:44Z</dcterms:modified>
</cp:coreProperties>
</file>