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slides/slide1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3"/>
  </p:sldIdLst>
  <p:sldSz cx="11210544" cy="13274040"/>
  <p:notesSz cx="6858000" cy="9144000"/>
</p:presentation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slide" Target="slides/slide1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138928" y="1837944"/>
            <a:ext cx="2712720" cy="231038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123944" y="2660904"/>
            <a:ext cx="176784" cy="13411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/>
            <a:r>
              <a:rPr lang="en-US" i="1" sz="1100">
                <a:latin typeface="Trebuchet MS"/>
              </a:rPr>
              <a:t>28</a:t>
            </a:r>
            <a:r>
              <a:rPr lang="en-US" b="1" i="1" sz="800">
                <a:latin typeface="Trebuchet MS"/>
              </a:rPr>
              <a:t>,</a:t>
            </a:r>
          </a:p>
        </p:txBody>
      </p:sp>
      <p:sp>
        <p:nvSpPr>
          <p:cNvPr id="4" name=""/>
          <p:cNvSpPr/>
          <p:nvPr/>
        </p:nvSpPr>
        <p:spPr>
          <a:xfrm>
            <a:off x="3773424" y="2770632"/>
            <a:ext cx="493776" cy="195072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/>
            <a:r>
              <a:rPr lang="ru" i="1" sz="1300" spc="-200">
                <a:latin typeface="Bookman Old Style"/>
              </a:rPr>
              <a:t>Найти: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