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41D9E14-C0C2-4065-9EAF-8F6E88A61510}">
          <p14:sldIdLst>
            <p14:sldId id="256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5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6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8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5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ADB0-A3C3-4912-AAB8-7C71A766E61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53B7-CD04-47A7-9291-37749A29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и ее жители в XVI в.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какие 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районы, площади, архитектурные особенности, кто и где жил</a:t>
            </a:r>
          </a:p>
        </p:txBody>
      </p:sp>
    </p:spTree>
    <p:extLst>
      <p:ext uri="{BB962C8B-B14F-4D97-AF65-F5344CB8AC3E}">
        <p14:creationId xmlns:p14="http://schemas.microsoft.com/office/powerpoint/2010/main" val="128893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Не много о Москве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Какая Москва сейчас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06573"/>
            <a:ext cx="5157787" cy="368159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Какая Москва Тогда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9731" y="2505075"/>
            <a:ext cx="5148126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1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Архитектуры Москвы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684" y="1451913"/>
            <a:ext cx="10515600" cy="4351338"/>
          </a:xfrm>
        </p:spPr>
        <p:txBody>
          <a:bodyPr/>
          <a:lstStyle/>
          <a:p>
            <a:r>
              <a:rPr lang="ru-RU" dirty="0" smtClean="0"/>
              <a:t>В 1553 году Иоанн</a:t>
            </a:r>
            <a:r>
              <a:rPr lang="en-JM" dirty="0"/>
              <a:t> </a:t>
            </a:r>
            <a:r>
              <a:rPr lang="en-JM" dirty="0" smtClean="0"/>
              <a:t>IV</a:t>
            </a:r>
            <a:r>
              <a:rPr lang="ru-RU" dirty="0" smtClean="0"/>
              <a:t> приказал построить в Москве особый дом для типографии, которая в 1550 годы выпустила «анонимные» (книги «безвыходной печати»</a:t>
            </a:r>
            <a:endParaRPr lang="ru-RU" dirty="0"/>
          </a:p>
        </p:txBody>
      </p:sp>
      <p:pic>
        <p:nvPicPr>
          <p:cNvPr id="1026" name="Picture 2" descr="Московский печатный двор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93" y="2297926"/>
            <a:ext cx="3625795" cy="45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5670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5/458297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883"/>
            <a:ext cx="12191999" cy="78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3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Красная площадь</a:t>
            </a:r>
            <a:endParaRPr lang="ru-RU" sz="54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Красная площадь - центральная площадь Москвы, примыкающая к Кремлю. Образовалась в конце XV века. Первоначально была торговой площадью, затем с XVI века на ней происходили торжественные мероприятия, а называться Красной (красивой) стала со второй половины XVII века. В годах воздвигнут Покровский собор (храм Василия Блаженного). В 1818 году установлен памятник Минину и Пожарскому.. В конце XIX века сооружены Исторический музей, ГУМ (раньше - Верхние торговые ряды). В годах построен мавзолей </a:t>
            </a:r>
            <a:r>
              <a:rPr lang="ru-RU" dirty="0" err="1"/>
              <a:t>В.И.Ленина</a:t>
            </a:r>
            <a:r>
              <a:rPr lang="ru-RU" dirty="0"/>
              <a:t>. У Кремлёвской стены находятся могилы, а в стене урны с прахом выдающихся советских деятелей. От Красной площади ведётся отсчёт расстояния по всем идущим от Москвы шоссе. «КРАСНАЯ ПЛОЩАДЬ» </a:t>
            </a:r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5" name="AutoShape 2" descr="Какой была Красная площадь в XVI-XVII веках? | Интересно о Москве | Яндекс 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кой была Красная площадь в XVI-XVII веках? | Интересно о Москве | Яндекс  Дзе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14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Церковь зачатия Анны</a:t>
            </a:r>
            <a:endParaRPr lang="ru-RU" sz="4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8134"/>
          <a:stretch>
            <a:fillRect/>
          </a:stretch>
        </p:blipFill>
        <p:spPr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Це́рковь</a:t>
            </a:r>
            <a:r>
              <a:rPr lang="ru-RU" sz="2400" dirty="0"/>
              <a:t> </a:t>
            </a:r>
            <a:r>
              <a:rPr lang="ru-RU" sz="2400" dirty="0" err="1"/>
              <a:t>Зача́тия</a:t>
            </a:r>
            <a:r>
              <a:rPr lang="ru-RU" sz="2400" dirty="0"/>
              <a:t> </a:t>
            </a:r>
            <a:r>
              <a:rPr lang="ru-RU" sz="2400" dirty="0" err="1"/>
              <a:t>А́нны</a:t>
            </a:r>
            <a:r>
              <a:rPr lang="ru-RU" sz="2400" dirty="0"/>
              <a:t>, что в Углу́ — одна из старейших московских приходских церквей, расположенная в Зарядье, на пересечении Китайгородского проезда и Москворецкой набережной. Существующее здание построено в середине XVI века.</a:t>
            </a:r>
          </a:p>
        </p:txBody>
      </p:sp>
    </p:spTree>
    <p:extLst>
      <p:ext uri="{BB962C8B-B14F-4D97-AF65-F5344CB8AC3E}">
        <p14:creationId xmlns:p14="http://schemas.microsoft.com/office/powerpoint/2010/main" val="259033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 dir="i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5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197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Москва и ее жители в XVI в.</vt:lpstr>
      <vt:lpstr>                       Не много о Москве</vt:lpstr>
      <vt:lpstr>Архитектуры Москвы</vt:lpstr>
      <vt:lpstr>Презентация PowerPoint</vt:lpstr>
      <vt:lpstr>Красная площадь</vt:lpstr>
      <vt:lpstr>Церковь зачатия Анны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и ее жители в XVI в.</dc:title>
  <dc:creator>Роман Анненков</dc:creator>
  <cp:lastModifiedBy>Роман Анненков</cp:lastModifiedBy>
  <cp:revision>5</cp:revision>
  <dcterms:created xsi:type="dcterms:W3CDTF">2021-01-29T19:43:39Z</dcterms:created>
  <dcterms:modified xsi:type="dcterms:W3CDTF">2021-01-29T20:29:17Z</dcterms:modified>
</cp:coreProperties>
</file>