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8424" y="3554731"/>
            <a:ext cx="69776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703603" y="2967335"/>
            <a:ext cx="37367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Австралия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Австралия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64088" y="980728"/>
            <a:ext cx="3384376" cy="5877272"/>
          </a:xfrm>
        </p:spPr>
        <p:txBody>
          <a:bodyPr>
            <a:noAutofit/>
          </a:bodyPr>
          <a:lstStyle/>
          <a:p>
            <a:r>
              <a:rPr lang="ru-RU" sz="1400" dirty="0" smtClean="0"/>
              <a:t>Австралийский Союз (англ. </a:t>
            </a:r>
            <a:r>
              <a:rPr lang="ru-RU" sz="1400" dirty="0" err="1" smtClean="0"/>
              <a:t>Commonwealth</a:t>
            </a:r>
            <a:r>
              <a:rPr lang="ru-RU" sz="1400" dirty="0" smtClean="0"/>
              <a:t> </a:t>
            </a:r>
            <a:r>
              <a:rPr lang="ru-RU" sz="1400" dirty="0" err="1" smtClean="0"/>
              <a:t>of</a:t>
            </a:r>
            <a:r>
              <a:rPr lang="ru-RU" sz="1400" dirty="0" smtClean="0"/>
              <a:t> </a:t>
            </a:r>
            <a:r>
              <a:rPr lang="ru-RU" sz="1400" dirty="0" err="1" smtClean="0"/>
              <a:t>Australia</a:t>
            </a:r>
            <a:r>
              <a:rPr lang="ru-RU" sz="1400" dirty="0" smtClean="0"/>
              <a:t>), Австралия (англ. </a:t>
            </a:r>
            <a:r>
              <a:rPr lang="ru-RU" sz="1400" dirty="0" err="1" smtClean="0"/>
              <a:t>Australia</a:t>
            </a:r>
            <a:r>
              <a:rPr lang="ru-RU" sz="1400" dirty="0" smtClean="0"/>
              <a:t>, от лат. </a:t>
            </a:r>
            <a:r>
              <a:rPr lang="ru-RU" sz="1400" dirty="0" err="1" smtClean="0"/>
              <a:t>australis</a:t>
            </a:r>
            <a:r>
              <a:rPr lang="ru-RU" sz="1400" dirty="0" smtClean="0"/>
              <a:t> — «южный» ) — государство в Южном полушарии, расположенное на материке Австралия, острове Тасмания и нескольких других островах Индийского, Тихого и Южного океанов. Шестое по площади государство мира, единственное государство, занимающее целый материк. К северу от Австралийского Союза расположены Восточный Тимор, Индонезия и Папуа — Новая Гвинея, к северо-востоку — </a:t>
            </a:r>
            <a:r>
              <a:rPr lang="ru-RU" sz="1400" dirty="0" err="1" smtClean="0"/>
              <a:t>Вануату</a:t>
            </a:r>
            <a:r>
              <a:rPr lang="ru-RU" sz="1400" dirty="0" smtClean="0"/>
              <a:t>, Новая Каледония и Соломоновы Острова, к юго-востоку — Новая Зеландия. Кратчайшее расстояние между главным островом Папуа — Новой Гвинеи и материковой частью Австралийского Союза составляет всего около 150 километров, а расстояние от австралийского острова </a:t>
            </a:r>
            <a:r>
              <a:rPr lang="ru-RU" sz="1400" dirty="0" err="1" smtClean="0"/>
              <a:t>Боигу</a:t>
            </a:r>
            <a:r>
              <a:rPr lang="ru-RU" sz="1400" dirty="0" smtClean="0"/>
              <a:t> до Папуа — Новой Гвинеи — всего 5 </a:t>
            </a:r>
            <a:r>
              <a:rPr lang="ru-RU" sz="1400" dirty="0" smtClean="0"/>
              <a:t>километров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60032" y="22768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7" name="Picture 3" descr="C:\Users\1\Desktop\Ксюшина папка\australiax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4464496" cy="392244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95536" y="4437112"/>
            <a:ext cx="45720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Материковая часть Австралийского Союза была заселена австралийскими аборигенами более 42 тысяч лет назад. После открытия в 1606 году голландским путешественником Б. </a:t>
            </a:r>
            <a:r>
              <a:rPr lang="ru-RU" sz="1400" dirty="0" err="1" smtClean="0"/>
              <a:t>Янсзоном</a:t>
            </a:r>
            <a:r>
              <a:rPr lang="ru-RU" sz="1400" dirty="0" smtClean="0"/>
              <a:t>, восточная часть Австралии в 1770 году была провозглашена территорией Британской империи. 26 января 1788 года в Австралии была основана первая колония — Новый Южный Уэльс. По мере роста населения в XIX веке, на территории Австралии были основаны ещё пять самоуправляющихся коронных колоний.</a:t>
            </a:r>
            <a:br>
              <a:rPr lang="ru-RU" sz="1400" dirty="0" smtClean="0"/>
            </a:br>
            <a:endParaRPr lang="ru-RU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202</Words>
  <Application>Microsoft Office PowerPoint</Application>
  <PresentationFormat>Экран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Австралия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2</cp:revision>
  <dcterms:created xsi:type="dcterms:W3CDTF">2014-03-04T15:53:49Z</dcterms:created>
  <dcterms:modified xsi:type="dcterms:W3CDTF">2014-03-04T16:05:15Z</dcterms:modified>
</cp:coreProperties>
</file>