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96ADF4-1F99-45BE-96B0-D5D2B75BFB61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EA8B41-B89C-413A-A4B7-D3475EFEC32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066800"/>
            <a:ext cx="8610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0070C0"/>
                </a:solidFill>
              </a:rPr>
              <a:t>Задание!</a:t>
            </a:r>
          </a:p>
          <a:p>
            <a:r>
              <a:rPr lang="ru-RU" sz="2400" dirty="0" smtClean="0">
                <a:solidFill>
                  <a:srgbClr val="0070C0"/>
                </a:solidFill>
              </a:rPr>
              <a:t>Рассмотрите половозрастные (демографические пирамиды). </a:t>
            </a:r>
          </a:p>
          <a:p>
            <a:r>
              <a:rPr lang="ru-RU" sz="2400" dirty="0" smtClean="0">
                <a:solidFill>
                  <a:srgbClr val="0070C0"/>
                </a:solidFill>
              </a:rPr>
              <a:t>Верны ли выводы, сделанные при анализе половозрастных пирамид разных регионов России? 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1000" y="2819400"/>
            <a:ext cx="8305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У вас пять рисунков.  Вы должны проанализировать каждый вывод и ответить: да или нет (верно или неверно) сделан вывод.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04800" y="4724400"/>
            <a:ext cx="8305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Ответ присылайте на электронную почту. </a:t>
            </a:r>
            <a:r>
              <a:rPr lang="en-US" dirty="0" smtClean="0">
                <a:solidFill>
                  <a:srgbClr val="FF0000"/>
                </a:solidFill>
              </a:rPr>
              <a:t>O.Podrugina@sch937.ru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smtClean="0"/>
              <a:t>Или прикрепите файл в ЭЖД.</a:t>
            </a:r>
          </a:p>
          <a:p>
            <a:r>
              <a:rPr lang="ru-RU" smtClean="0"/>
              <a:t>Обязательно </a:t>
            </a:r>
            <a:r>
              <a:rPr lang="ru-RU" dirty="0" smtClean="0"/>
              <a:t>укажите ФИ, класс, тему урока.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429000" y="5867400"/>
            <a:ext cx="16794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УДАЧИ!</a:t>
            </a:r>
            <a:endParaRPr lang="ru-RU" sz="3600" b="1" i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000" y="381000"/>
            <a:ext cx="71960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</a:rPr>
              <a:t>Тема. «Половозрастной состав населения России».</a:t>
            </a:r>
            <a:endParaRPr lang="ru-RU" sz="2400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Ольга\Pictures\Рисунок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60000">
            <a:off x="152399" y="152400"/>
            <a:ext cx="8816841" cy="47244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581400" y="5715000"/>
            <a:ext cx="1152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Рисунок 1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Ольга\Pictures\Рисунок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0"/>
            <a:ext cx="8305800" cy="589530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886200" y="6324600"/>
            <a:ext cx="1152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Рисунок 2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Ольга\Pictures\Рисунок 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52400"/>
            <a:ext cx="8112931" cy="54102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124200" y="6019800"/>
            <a:ext cx="1152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Рисунок 3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Ольга\Pictures\Рисунок 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0"/>
            <a:ext cx="8153400" cy="5894254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124200" y="6324600"/>
            <a:ext cx="1152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Рисунок 4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Ольга\Pictures\Рисунок 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28600"/>
            <a:ext cx="8509111" cy="55626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276600" y="6172200"/>
            <a:ext cx="1152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Рисунок 5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87</Words>
  <PresentationFormat>Экран (4:3)</PresentationFormat>
  <Paragraphs>14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Ольга</dc:creator>
  <cp:lastModifiedBy>Ольга</cp:lastModifiedBy>
  <cp:revision>8</cp:revision>
  <dcterms:created xsi:type="dcterms:W3CDTF">2020-04-09T12:49:00Z</dcterms:created>
  <dcterms:modified xsi:type="dcterms:W3CDTF">2020-04-14T05:24:54Z</dcterms:modified>
</cp:coreProperties>
</file>