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26"/>
  </p:notesMasterIdLst>
  <p:sldIdLst>
    <p:sldId id="256" r:id="rId2"/>
    <p:sldId id="257" r:id="rId3"/>
    <p:sldId id="258" r:id="rId4"/>
    <p:sldId id="282" r:id="rId5"/>
    <p:sldId id="260" r:id="rId6"/>
    <p:sldId id="284" r:id="rId7"/>
    <p:sldId id="288" r:id="rId8"/>
    <p:sldId id="285" r:id="rId9"/>
    <p:sldId id="286" r:id="rId10"/>
    <p:sldId id="287" r:id="rId11"/>
    <p:sldId id="289" r:id="rId12"/>
    <p:sldId id="290" r:id="rId13"/>
    <p:sldId id="291" r:id="rId14"/>
    <p:sldId id="262" r:id="rId15"/>
    <p:sldId id="292" r:id="rId16"/>
    <p:sldId id="293" r:id="rId17"/>
    <p:sldId id="297" r:id="rId18"/>
    <p:sldId id="296" r:id="rId19"/>
    <p:sldId id="294" r:id="rId20"/>
    <p:sldId id="295" r:id="rId21"/>
    <p:sldId id="298" r:id="rId22"/>
    <p:sldId id="299" r:id="rId23"/>
    <p:sldId id="263" r:id="rId24"/>
    <p:sldId id="265" r:id="rId25"/>
  </p:sldIdLst>
  <p:sldSz cx="12192000" cy="6858000"/>
  <p:notesSz cx="6858000" cy="9144000"/>
  <p:embeddedFontLst>
    <p:embeddedFont>
      <p:font typeface="Happy Monkey" panose="020B060402020202020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Abril Fatface" panose="020B0604020202020204" charset="0"/>
      <p:regular r:id="rId32"/>
    </p:embeddedFont>
    <p:embeddedFont>
      <p:font typeface="Barlow Condensed" panose="020B0604020202020204" charset="0"/>
      <p:regular r:id="rId33"/>
      <p:bold r:id="rId34"/>
      <p:italic r:id="rId35"/>
      <p:boldItalic r:id="rId36"/>
    </p:embeddedFont>
    <p:embeddedFont>
      <p:font typeface="Chewy" panose="020B0604020202020204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B9A5D8C-3551-438A-ACD1-FD7B20F9BD60}">
  <a:tblStyle styleId="{5B9A5D8C-3551-438A-ACD1-FD7B20F9BD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32" autoAdjust="0"/>
  </p:normalViewPr>
  <p:slideViewPr>
    <p:cSldViewPr snapToGrid="0">
      <p:cViewPr varScale="1">
        <p:scale>
          <a:sx n="88" d="100"/>
          <a:sy n="88" d="100"/>
        </p:scale>
        <p:origin x="46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4DDBA2-B4D7-48E9-8C3B-C834AD42ADCB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2" csCatId="accent1" phldr="1"/>
      <dgm:spPr/>
    </dgm:pt>
    <dgm:pt modelId="{348CABDF-4A16-4490-8C75-1DE924E82A9E}">
      <dgm:prSet phldrT="[Текст]"/>
      <dgm:spPr/>
      <dgm:t>
        <a:bodyPr/>
        <a:lstStyle/>
        <a:p>
          <a:r>
            <a:rPr lang="ru-RU" dirty="0" err="1" smtClean="0"/>
            <a:t>Григір</a:t>
          </a:r>
          <a:r>
            <a:rPr lang="ru-RU" dirty="0" smtClean="0"/>
            <a:t> </a:t>
          </a:r>
          <a:r>
            <a:rPr lang="ru-RU" dirty="0" err="1" smtClean="0"/>
            <a:t>Тютюнник</a:t>
          </a:r>
          <a:endParaRPr lang="ru-RU" dirty="0"/>
        </a:p>
      </dgm:t>
    </dgm:pt>
    <dgm:pt modelId="{A9C548F7-836A-401A-9967-ADCA76E300D1}" type="parTrans" cxnId="{537C2182-3E4F-46BF-8CFF-D504C8FACA62}">
      <dgm:prSet/>
      <dgm:spPr/>
      <dgm:t>
        <a:bodyPr/>
        <a:lstStyle/>
        <a:p>
          <a:endParaRPr lang="ru-RU"/>
        </a:p>
      </dgm:t>
    </dgm:pt>
    <dgm:pt modelId="{77E08EB6-42E2-4662-A64C-719FF24E0390}" type="sibTrans" cxnId="{537C2182-3E4F-46BF-8CFF-D504C8FACA6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ru-RU"/>
        </a:p>
      </dgm:t>
    </dgm:pt>
    <dgm:pt modelId="{62247BE9-F83E-4D77-B7FC-FC0A6441095C}" type="pres">
      <dgm:prSet presAssocID="{244DDBA2-B4D7-48E9-8C3B-C834AD42ADCB}" presName="Name0" presStyleCnt="0">
        <dgm:presLayoutVars>
          <dgm:chMax val="7"/>
          <dgm:chPref val="7"/>
          <dgm:dir/>
        </dgm:presLayoutVars>
      </dgm:prSet>
      <dgm:spPr/>
    </dgm:pt>
    <dgm:pt modelId="{CE2545AB-F941-463B-9812-F46BF8B36A3F}" type="pres">
      <dgm:prSet presAssocID="{348CABDF-4A16-4490-8C75-1DE924E82A9E}" presName="parTx1" presStyleLbl="node1" presStyleIdx="0" presStyleCnt="1"/>
      <dgm:spPr/>
      <dgm:t>
        <a:bodyPr/>
        <a:lstStyle/>
        <a:p>
          <a:endParaRPr lang="ru-RU"/>
        </a:p>
      </dgm:t>
    </dgm:pt>
    <dgm:pt modelId="{0C8BD250-224E-4DF7-858C-FBD393031368}" type="pres">
      <dgm:prSet presAssocID="{77E08EB6-42E2-4662-A64C-719FF24E0390}" presName="picture1" presStyleCnt="0"/>
      <dgm:spPr/>
    </dgm:pt>
    <dgm:pt modelId="{3F92AE34-14C0-43C2-A51C-8DC2076BDA5E}" type="pres">
      <dgm:prSet presAssocID="{77E08EB6-42E2-4662-A64C-719FF24E0390}" presName="imageRepeatNode" presStyleLbl="fgImgPlace1" presStyleIdx="0" presStyleCnt="1" custLinFactNeighborX="565" custLinFactNeighborY="-1130"/>
      <dgm:spPr/>
      <dgm:t>
        <a:bodyPr/>
        <a:lstStyle/>
        <a:p>
          <a:endParaRPr lang="ru-RU"/>
        </a:p>
      </dgm:t>
    </dgm:pt>
  </dgm:ptLst>
  <dgm:cxnLst>
    <dgm:cxn modelId="{01DE82B2-C1B4-44E8-B0E8-0DD95031888B}" type="presOf" srcId="{348CABDF-4A16-4490-8C75-1DE924E82A9E}" destId="{CE2545AB-F941-463B-9812-F46BF8B36A3F}" srcOrd="0" destOrd="0" presId="urn:microsoft.com/office/officeart/2008/layout/AscendingPictureAccentProcess"/>
    <dgm:cxn modelId="{537C2182-3E4F-46BF-8CFF-D504C8FACA62}" srcId="{244DDBA2-B4D7-48E9-8C3B-C834AD42ADCB}" destId="{348CABDF-4A16-4490-8C75-1DE924E82A9E}" srcOrd="0" destOrd="0" parTransId="{A9C548F7-836A-401A-9967-ADCA76E300D1}" sibTransId="{77E08EB6-42E2-4662-A64C-719FF24E0390}"/>
    <dgm:cxn modelId="{13FDBB15-A2C2-4944-B365-58344D4B7DE6}" type="presOf" srcId="{244DDBA2-B4D7-48E9-8C3B-C834AD42ADCB}" destId="{62247BE9-F83E-4D77-B7FC-FC0A6441095C}" srcOrd="0" destOrd="0" presId="urn:microsoft.com/office/officeart/2008/layout/AscendingPictureAccentProcess"/>
    <dgm:cxn modelId="{6B304AC8-723D-4945-A214-E15F3A00D81A}" type="presOf" srcId="{77E08EB6-42E2-4662-A64C-719FF24E0390}" destId="{3F92AE34-14C0-43C2-A51C-8DC2076BDA5E}" srcOrd="0" destOrd="0" presId="urn:microsoft.com/office/officeart/2008/layout/AscendingPictureAccentProcess"/>
    <dgm:cxn modelId="{6C4B6430-40F3-452A-85B1-EDAD1E169478}" type="presParOf" srcId="{62247BE9-F83E-4D77-B7FC-FC0A6441095C}" destId="{CE2545AB-F941-463B-9812-F46BF8B36A3F}" srcOrd="0" destOrd="0" presId="urn:microsoft.com/office/officeart/2008/layout/AscendingPictureAccentProcess"/>
    <dgm:cxn modelId="{1958DC41-D176-4ED7-A011-0B64007F199D}" type="presParOf" srcId="{62247BE9-F83E-4D77-B7FC-FC0A6441095C}" destId="{0C8BD250-224E-4DF7-858C-FBD393031368}" srcOrd="1" destOrd="0" presId="urn:microsoft.com/office/officeart/2008/layout/AscendingPictureAccentProcess"/>
    <dgm:cxn modelId="{992382F9-870F-4515-891D-441E804F6C19}" type="presParOf" srcId="{0C8BD250-224E-4DF7-858C-FBD393031368}" destId="{3F92AE34-14C0-43C2-A51C-8DC2076BDA5E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F393C24-7DD4-4A9A-8EA0-CD0D160F89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B94BD2-A5B2-497A-A04B-30550F62B3D5}">
      <dgm:prSet/>
      <dgm:spPr/>
      <dgm:t>
        <a:bodyPr/>
        <a:lstStyle/>
        <a:p>
          <a:pPr rtl="0"/>
          <a:r>
            <a:rPr lang="ru-RU" b="0" i="0" smtClean="0"/>
            <a:t>а) прагнення навчитися;</a:t>
          </a:r>
          <a:endParaRPr lang="uk-UA"/>
        </a:p>
      </dgm:t>
    </dgm:pt>
    <dgm:pt modelId="{C714FB6C-8EA7-4BF2-86E1-A3202F2D5872}" type="parTrans" cxnId="{B3BADC67-F940-47C6-BA90-36AB0467376A}">
      <dgm:prSet/>
      <dgm:spPr/>
      <dgm:t>
        <a:bodyPr/>
        <a:lstStyle/>
        <a:p>
          <a:endParaRPr lang="ru-RU"/>
        </a:p>
      </dgm:t>
    </dgm:pt>
    <dgm:pt modelId="{B921D19A-3235-4B23-BB0A-DD86DEC5C8FA}" type="sibTrans" cxnId="{B3BADC67-F940-47C6-BA90-36AB0467376A}">
      <dgm:prSet/>
      <dgm:spPr/>
      <dgm:t>
        <a:bodyPr/>
        <a:lstStyle/>
        <a:p>
          <a:endParaRPr lang="ru-RU"/>
        </a:p>
      </dgm:t>
    </dgm:pt>
    <dgm:pt modelId="{9E4F9634-885E-45E4-BFA7-25533C471E63}">
      <dgm:prSet/>
      <dgm:spPr/>
      <dgm:t>
        <a:bodyPr/>
        <a:lstStyle/>
        <a:p>
          <a:pPr rtl="0"/>
          <a:r>
            <a:rPr lang="ru-RU" b="0" i="0" smtClean="0"/>
            <a:t>б) відповідальний за доручену справу;</a:t>
          </a:r>
          <a:endParaRPr lang="uk-UA"/>
        </a:p>
      </dgm:t>
    </dgm:pt>
    <dgm:pt modelId="{A26DF498-8AB3-423F-8C95-002749214AEC}" type="parTrans" cxnId="{50AEA41F-83E6-4775-917D-D2E90F44D91C}">
      <dgm:prSet/>
      <dgm:spPr/>
      <dgm:t>
        <a:bodyPr/>
        <a:lstStyle/>
        <a:p>
          <a:endParaRPr lang="ru-RU"/>
        </a:p>
      </dgm:t>
    </dgm:pt>
    <dgm:pt modelId="{7CCE1D54-B62F-4E03-94E2-F01EB3A86463}" type="sibTrans" cxnId="{50AEA41F-83E6-4775-917D-D2E90F44D91C}">
      <dgm:prSet/>
      <dgm:spPr/>
      <dgm:t>
        <a:bodyPr/>
        <a:lstStyle/>
        <a:p>
          <a:endParaRPr lang="ru-RU"/>
        </a:p>
      </dgm:t>
    </dgm:pt>
    <dgm:pt modelId="{B3582DCB-9399-4DBE-8D8B-BC85AAEA0967}">
      <dgm:prSet/>
      <dgm:spPr/>
      <dgm:t>
        <a:bodyPr/>
        <a:lstStyle/>
        <a:p>
          <a:pPr rtl="0"/>
          <a:r>
            <a:rPr lang="ru-RU" b="0" i="0" dirty="0" smtClean="0"/>
            <a:t>в) </a:t>
          </a:r>
          <a:r>
            <a:rPr lang="ru-RU" b="0" i="0" dirty="0" err="1" smtClean="0"/>
            <a:t>шанобливе</a:t>
          </a:r>
          <a:r>
            <a:rPr lang="ru-RU" b="0" i="0" dirty="0" smtClean="0"/>
            <a:t> </a:t>
          </a:r>
          <a:r>
            <a:rPr lang="ru-RU" b="0" i="0" dirty="0" err="1" smtClean="0"/>
            <a:t>ставлення</a:t>
          </a:r>
          <a:r>
            <a:rPr lang="ru-RU" b="0" i="0" dirty="0" smtClean="0"/>
            <a:t> до </a:t>
          </a:r>
          <a:r>
            <a:rPr lang="ru-RU" b="0" i="0" dirty="0" err="1" smtClean="0"/>
            <a:t>дружби</a:t>
          </a:r>
          <a:endParaRPr lang="uk-UA" dirty="0"/>
        </a:p>
      </dgm:t>
    </dgm:pt>
    <dgm:pt modelId="{D6BB0973-2B65-45C5-8AA4-B689A17C75AB}" type="parTrans" cxnId="{182ADDC0-EC31-40F1-863F-228D7341E5A5}">
      <dgm:prSet/>
      <dgm:spPr/>
      <dgm:t>
        <a:bodyPr/>
        <a:lstStyle/>
        <a:p>
          <a:endParaRPr lang="ru-RU"/>
        </a:p>
      </dgm:t>
    </dgm:pt>
    <dgm:pt modelId="{B5F133F7-A62D-45A6-8E34-A9389D5AD1E2}" type="sibTrans" cxnId="{182ADDC0-EC31-40F1-863F-228D7341E5A5}">
      <dgm:prSet/>
      <dgm:spPr/>
      <dgm:t>
        <a:bodyPr/>
        <a:lstStyle/>
        <a:p>
          <a:endParaRPr lang="ru-RU"/>
        </a:p>
      </dgm:t>
    </dgm:pt>
    <dgm:pt modelId="{5C09AB40-B995-4D48-A788-9685233BF66E}" type="pres">
      <dgm:prSet presAssocID="{6F393C24-7DD4-4A9A-8EA0-CD0D160F89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3B7883-BBED-4767-85EA-6598FAB0FBE3}" type="pres">
      <dgm:prSet presAssocID="{6BB94BD2-A5B2-497A-A04B-30550F62B3D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E78BB-2892-47F7-8110-4F39D83AFE05}" type="pres">
      <dgm:prSet presAssocID="{B921D19A-3235-4B23-BB0A-DD86DEC5C8FA}" presName="spacer" presStyleCnt="0"/>
      <dgm:spPr/>
    </dgm:pt>
    <dgm:pt modelId="{E44FA5D4-5B62-4D33-B4C7-E3BEE687EDB4}" type="pres">
      <dgm:prSet presAssocID="{9E4F9634-885E-45E4-BFA7-25533C471E6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5530DF-724C-411A-B6D0-C3D5DAE4116E}" type="pres">
      <dgm:prSet presAssocID="{7CCE1D54-B62F-4E03-94E2-F01EB3A86463}" presName="spacer" presStyleCnt="0"/>
      <dgm:spPr/>
    </dgm:pt>
    <dgm:pt modelId="{071FB2A7-0C61-4A96-8AE6-E7EB9322E845}" type="pres">
      <dgm:prSet presAssocID="{B3582DCB-9399-4DBE-8D8B-BC85AAEA096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2037B2-3E0B-4CEF-BBD1-111ED93F44B1}" type="presOf" srcId="{9E4F9634-885E-45E4-BFA7-25533C471E63}" destId="{E44FA5D4-5B62-4D33-B4C7-E3BEE687EDB4}" srcOrd="0" destOrd="0" presId="urn:microsoft.com/office/officeart/2005/8/layout/vList2"/>
    <dgm:cxn modelId="{ACAC73CB-6761-4F10-AB4C-E967051CB9DD}" type="presOf" srcId="{6BB94BD2-A5B2-497A-A04B-30550F62B3D5}" destId="{A03B7883-BBED-4767-85EA-6598FAB0FBE3}" srcOrd="0" destOrd="0" presId="urn:microsoft.com/office/officeart/2005/8/layout/vList2"/>
    <dgm:cxn modelId="{182ADDC0-EC31-40F1-863F-228D7341E5A5}" srcId="{6F393C24-7DD4-4A9A-8EA0-CD0D160F8986}" destId="{B3582DCB-9399-4DBE-8D8B-BC85AAEA0967}" srcOrd="2" destOrd="0" parTransId="{D6BB0973-2B65-45C5-8AA4-B689A17C75AB}" sibTransId="{B5F133F7-A62D-45A6-8E34-A9389D5AD1E2}"/>
    <dgm:cxn modelId="{B3BADC67-F940-47C6-BA90-36AB0467376A}" srcId="{6F393C24-7DD4-4A9A-8EA0-CD0D160F8986}" destId="{6BB94BD2-A5B2-497A-A04B-30550F62B3D5}" srcOrd="0" destOrd="0" parTransId="{C714FB6C-8EA7-4BF2-86E1-A3202F2D5872}" sibTransId="{B921D19A-3235-4B23-BB0A-DD86DEC5C8FA}"/>
    <dgm:cxn modelId="{1DF8E6A3-C24D-4379-9C49-898731A71F3C}" type="presOf" srcId="{6F393C24-7DD4-4A9A-8EA0-CD0D160F8986}" destId="{5C09AB40-B995-4D48-A788-9685233BF66E}" srcOrd="0" destOrd="0" presId="urn:microsoft.com/office/officeart/2005/8/layout/vList2"/>
    <dgm:cxn modelId="{D785C245-792E-472F-A323-86CC7A029205}" type="presOf" srcId="{B3582DCB-9399-4DBE-8D8B-BC85AAEA0967}" destId="{071FB2A7-0C61-4A96-8AE6-E7EB9322E845}" srcOrd="0" destOrd="0" presId="urn:microsoft.com/office/officeart/2005/8/layout/vList2"/>
    <dgm:cxn modelId="{50AEA41F-83E6-4775-917D-D2E90F44D91C}" srcId="{6F393C24-7DD4-4A9A-8EA0-CD0D160F8986}" destId="{9E4F9634-885E-45E4-BFA7-25533C471E63}" srcOrd="1" destOrd="0" parTransId="{A26DF498-8AB3-423F-8C95-002749214AEC}" sibTransId="{7CCE1D54-B62F-4E03-94E2-F01EB3A86463}"/>
    <dgm:cxn modelId="{EDB7074D-61EB-4563-8C58-E0FDAC5DD0EC}" type="presParOf" srcId="{5C09AB40-B995-4D48-A788-9685233BF66E}" destId="{A03B7883-BBED-4767-85EA-6598FAB0FBE3}" srcOrd="0" destOrd="0" presId="urn:microsoft.com/office/officeart/2005/8/layout/vList2"/>
    <dgm:cxn modelId="{65665570-311C-4AF8-9013-BBB805921C5F}" type="presParOf" srcId="{5C09AB40-B995-4D48-A788-9685233BF66E}" destId="{B12E78BB-2892-47F7-8110-4F39D83AFE05}" srcOrd="1" destOrd="0" presId="urn:microsoft.com/office/officeart/2005/8/layout/vList2"/>
    <dgm:cxn modelId="{B87DDE82-B846-44B3-BF91-5522331D3ABA}" type="presParOf" srcId="{5C09AB40-B995-4D48-A788-9685233BF66E}" destId="{E44FA5D4-5B62-4D33-B4C7-E3BEE687EDB4}" srcOrd="2" destOrd="0" presId="urn:microsoft.com/office/officeart/2005/8/layout/vList2"/>
    <dgm:cxn modelId="{0B519567-8937-47B5-B297-7D2CE7959711}" type="presParOf" srcId="{5C09AB40-B995-4D48-A788-9685233BF66E}" destId="{7C5530DF-724C-411A-B6D0-C3D5DAE4116E}" srcOrd="3" destOrd="0" presId="urn:microsoft.com/office/officeart/2005/8/layout/vList2"/>
    <dgm:cxn modelId="{9CC468FF-D65E-407E-AD08-889A43A59271}" type="presParOf" srcId="{5C09AB40-B995-4D48-A788-9685233BF66E}" destId="{071FB2A7-0C61-4A96-8AE6-E7EB9322E84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2E4B7FC-F814-4205-9238-440CA3521FE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0B0EFC-BC34-4EE0-AF87-9820F5DC1F9B}">
      <dgm:prSet/>
      <dgm:spPr/>
      <dgm:t>
        <a:bodyPr/>
        <a:lstStyle/>
        <a:p>
          <a:pPr rtl="0"/>
          <a:r>
            <a:rPr lang="uk-UA" b="1" i="0" smtClean="0"/>
            <a:t>Образ Климка</a:t>
          </a:r>
          <a:endParaRPr lang="uk-UA"/>
        </a:p>
      </dgm:t>
    </dgm:pt>
    <dgm:pt modelId="{4A8B6FC2-D793-4E08-B5A0-BDDC79BD780E}" type="parTrans" cxnId="{3AB0E762-0F0B-42B4-B8E9-83BA890C419F}">
      <dgm:prSet/>
      <dgm:spPr/>
      <dgm:t>
        <a:bodyPr/>
        <a:lstStyle/>
        <a:p>
          <a:endParaRPr lang="ru-RU"/>
        </a:p>
      </dgm:t>
    </dgm:pt>
    <dgm:pt modelId="{52D745B5-C69F-4148-87EC-7F610167771A}" type="sibTrans" cxnId="{3AB0E762-0F0B-42B4-B8E9-83BA890C419F}">
      <dgm:prSet/>
      <dgm:spPr/>
      <dgm:t>
        <a:bodyPr/>
        <a:lstStyle/>
        <a:p>
          <a:endParaRPr lang="ru-RU"/>
        </a:p>
      </dgm:t>
    </dgm:pt>
    <dgm:pt modelId="{4808E275-2D65-4D38-A9B6-9B1C0DCFD853}" type="pres">
      <dgm:prSet presAssocID="{42E4B7FC-F814-4205-9238-440CA3521FE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60DF3E-DEC0-4B01-8D82-E27F28F4F402}" type="pres">
      <dgm:prSet presAssocID="{2A0B0EFC-BC34-4EE0-AF87-9820F5DC1F9B}" presName="composite" presStyleCnt="0"/>
      <dgm:spPr/>
    </dgm:pt>
    <dgm:pt modelId="{761E48B2-44A0-495C-9A4E-972D126FD9FF}" type="pres">
      <dgm:prSet presAssocID="{2A0B0EFC-BC34-4EE0-AF87-9820F5DC1F9B}" presName="imgShp" presStyleLbl="fgImgPlace1" presStyleIdx="0" presStyleCnt="1" custLinFactNeighborX="-767" custLinFactNeighborY="-383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ru-RU"/>
        </a:p>
      </dgm:t>
    </dgm:pt>
    <dgm:pt modelId="{87F3097F-17E1-4CBD-B020-74BEBB22A806}" type="pres">
      <dgm:prSet presAssocID="{2A0B0EFC-BC34-4EE0-AF87-9820F5DC1F9B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B0E762-0F0B-42B4-B8E9-83BA890C419F}" srcId="{42E4B7FC-F814-4205-9238-440CA3521FE0}" destId="{2A0B0EFC-BC34-4EE0-AF87-9820F5DC1F9B}" srcOrd="0" destOrd="0" parTransId="{4A8B6FC2-D793-4E08-B5A0-BDDC79BD780E}" sibTransId="{52D745B5-C69F-4148-87EC-7F610167771A}"/>
    <dgm:cxn modelId="{E3026A56-F707-4078-B003-02BEB2140E13}" type="presOf" srcId="{2A0B0EFC-BC34-4EE0-AF87-9820F5DC1F9B}" destId="{87F3097F-17E1-4CBD-B020-74BEBB22A806}" srcOrd="0" destOrd="0" presId="urn:microsoft.com/office/officeart/2005/8/layout/vList3"/>
    <dgm:cxn modelId="{0890EA5A-105B-4E4C-8E7F-709C99E57F22}" type="presOf" srcId="{42E4B7FC-F814-4205-9238-440CA3521FE0}" destId="{4808E275-2D65-4D38-A9B6-9B1C0DCFD853}" srcOrd="0" destOrd="0" presId="urn:microsoft.com/office/officeart/2005/8/layout/vList3"/>
    <dgm:cxn modelId="{35A15B85-8EC7-4441-9B2C-E5B58559863F}" type="presParOf" srcId="{4808E275-2D65-4D38-A9B6-9B1C0DCFD853}" destId="{4860DF3E-DEC0-4B01-8D82-E27F28F4F402}" srcOrd="0" destOrd="0" presId="urn:microsoft.com/office/officeart/2005/8/layout/vList3"/>
    <dgm:cxn modelId="{615E782D-2BFD-4775-82ED-5648978EE9C7}" type="presParOf" srcId="{4860DF3E-DEC0-4B01-8D82-E27F28F4F402}" destId="{761E48B2-44A0-495C-9A4E-972D126FD9FF}" srcOrd="0" destOrd="0" presId="urn:microsoft.com/office/officeart/2005/8/layout/vList3"/>
    <dgm:cxn modelId="{0FD9EC6E-87C0-4000-A8BD-2ACC3764F98B}" type="presParOf" srcId="{4860DF3E-DEC0-4B01-8D82-E27F28F4F402}" destId="{87F3097F-17E1-4CBD-B020-74BEBB22A80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CCC30F6-CF73-4C58-8701-7BF90B6A08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B2FD5E4-33A0-4EC4-89E7-D937F64F7438}">
      <dgm:prSet/>
      <dgm:spPr/>
      <dgm:t>
        <a:bodyPr/>
        <a:lstStyle/>
        <a:p>
          <a:pPr algn="ctr" rtl="0"/>
          <a:r>
            <a:rPr lang="ru-RU" b="0" i="0" dirty="0" err="1" smtClean="0"/>
            <a:t>Отже</a:t>
          </a:r>
          <a:r>
            <a:rPr lang="ru-RU" b="0" i="0" dirty="0" smtClean="0"/>
            <a:t>, </a:t>
          </a:r>
          <a:r>
            <a:rPr lang="ru-RU" b="0" i="0" dirty="0" err="1" smtClean="0"/>
            <a:t>можна</a:t>
          </a:r>
          <a:r>
            <a:rPr lang="ru-RU" b="0" i="0" dirty="0" smtClean="0"/>
            <a:t> </a:t>
          </a:r>
          <a:r>
            <a:rPr lang="ru-RU" b="0" i="0" dirty="0" err="1" smtClean="0"/>
            <a:t>стверджувати</a:t>
          </a:r>
          <a:r>
            <a:rPr lang="ru-RU" b="0" i="0" dirty="0" smtClean="0"/>
            <a:t>, </a:t>
          </a:r>
          <a:r>
            <a:rPr lang="ru-RU" b="0" i="0" dirty="0" err="1" smtClean="0"/>
            <a:t>що</a:t>
          </a:r>
          <a:r>
            <a:rPr lang="ru-RU" b="0" i="0" dirty="0" smtClean="0"/>
            <a:t> Климко вчинив </a:t>
          </a:r>
          <a:r>
            <a:rPr lang="ru-RU" b="0" i="0" dirty="0" err="1" smtClean="0"/>
            <a:t>патріотично</a:t>
          </a:r>
          <a:r>
            <a:rPr lang="ru-RU" b="0" i="0" dirty="0" smtClean="0"/>
            <a:t>. </a:t>
          </a:r>
          <a:r>
            <a:rPr lang="ru-RU" b="0" i="0" dirty="0" err="1" smtClean="0"/>
            <a:t>Він</a:t>
          </a:r>
          <a:r>
            <a:rPr lang="ru-RU" b="0" i="0" dirty="0" smtClean="0"/>
            <a:t> не думав про себе, про те, </a:t>
          </a:r>
          <a:r>
            <a:rPr lang="ru-RU" b="0" i="0" dirty="0" err="1" smtClean="0"/>
            <a:t>що</a:t>
          </a:r>
          <a:r>
            <a:rPr lang="ru-RU" b="0" i="0" dirty="0" smtClean="0"/>
            <a:t> </a:t>
          </a:r>
          <a:r>
            <a:rPr lang="ru-RU" b="0" i="0" dirty="0" err="1" smtClean="0"/>
            <a:t>доведеться</a:t>
          </a:r>
          <a:r>
            <a:rPr lang="ru-RU" b="0" i="0" dirty="0" smtClean="0"/>
            <a:t> </a:t>
          </a:r>
          <a:r>
            <a:rPr lang="ru-RU" b="0" i="0" dirty="0" err="1" smtClean="0"/>
            <a:t>долати</a:t>
          </a:r>
          <a:r>
            <a:rPr lang="ru-RU" b="0" i="0" dirty="0" smtClean="0"/>
            <a:t> </a:t>
          </a:r>
          <a:r>
            <a:rPr lang="ru-RU" b="0" i="0" dirty="0" err="1" smtClean="0"/>
            <a:t>величезні</a:t>
          </a:r>
          <a:r>
            <a:rPr lang="ru-RU" b="0" i="0" dirty="0" smtClean="0"/>
            <a:t> </a:t>
          </a:r>
          <a:r>
            <a:rPr lang="ru-RU" b="0" i="0" dirty="0" err="1" smtClean="0"/>
            <a:t>труднощі</a:t>
          </a:r>
          <a:r>
            <a:rPr lang="ru-RU" b="0" i="0" dirty="0" smtClean="0"/>
            <a:t> шляху. Для </a:t>
          </a:r>
          <a:r>
            <a:rPr lang="ru-RU" b="0" i="0" dirty="0" err="1" smtClean="0"/>
            <a:t>нього</a:t>
          </a:r>
          <a:r>
            <a:rPr lang="ru-RU" b="0" i="0" dirty="0" smtClean="0"/>
            <a:t> </a:t>
          </a:r>
          <a:r>
            <a:rPr lang="ru-RU" b="0" i="0" dirty="0" err="1" smtClean="0"/>
            <a:t>було</a:t>
          </a:r>
          <a:r>
            <a:rPr lang="ru-RU" b="0" i="0" dirty="0" smtClean="0"/>
            <a:t> </a:t>
          </a:r>
          <a:r>
            <a:rPr lang="ru-RU" b="0" i="0" dirty="0" err="1" smtClean="0"/>
            <a:t>важливо</a:t>
          </a:r>
          <a:r>
            <a:rPr lang="ru-RU" b="0" i="0" dirty="0" smtClean="0"/>
            <a:t> </a:t>
          </a:r>
          <a:r>
            <a:rPr lang="ru-RU" b="0" i="0" dirty="0" err="1" smtClean="0"/>
            <a:t>допомогти</a:t>
          </a:r>
          <a:r>
            <a:rPr lang="ru-RU" b="0" i="0" dirty="0" smtClean="0"/>
            <a:t> </a:t>
          </a:r>
          <a:r>
            <a:rPr lang="ru-RU" b="0" i="0" dirty="0" err="1" smtClean="0"/>
            <a:t>вчительці</a:t>
          </a:r>
          <a:r>
            <a:rPr lang="ru-RU" b="0" i="0" dirty="0" smtClean="0"/>
            <a:t> та </a:t>
          </a:r>
          <a:r>
            <a:rPr lang="ru-RU" b="0" i="0" dirty="0" err="1" smtClean="0"/>
            <a:t>її</a:t>
          </a:r>
          <a:r>
            <a:rPr lang="ru-RU" b="0" i="0" dirty="0" smtClean="0"/>
            <a:t> </a:t>
          </a:r>
          <a:r>
            <a:rPr lang="ru-RU" b="0" i="0" dirty="0" err="1" smtClean="0"/>
            <a:t>донечці</a:t>
          </a:r>
          <a:r>
            <a:rPr lang="ru-RU" b="0" i="0" dirty="0" smtClean="0"/>
            <a:t>. </a:t>
          </a:r>
          <a:r>
            <a:rPr lang="ru-RU" b="0" i="0" dirty="0" err="1" smtClean="0"/>
            <a:t>Він</a:t>
          </a:r>
          <a:r>
            <a:rPr lang="ru-RU" b="0" i="0" dirty="0" smtClean="0"/>
            <a:t> думав </a:t>
          </a:r>
          <a:r>
            <a:rPr lang="ru-RU" b="0" i="0" dirty="0" err="1" smtClean="0"/>
            <a:t>лише</a:t>
          </a:r>
          <a:r>
            <a:rPr lang="ru-RU" b="0" i="0" dirty="0" smtClean="0"/>
            <a:t> про них, </a:t>
          </a:r>
          <a:r>
            <a:rPr lang="ru-RU" b="0" i="0" dirty="0" err="1" smtClean="0"/>
            <a:t>вирушаючи</a:t>
          </a:r>
          <a:r>
            <a:rPr lang="ru-RU" b="0" i="0" dirty="0" smtClean="0"/>
            <a:t> у </a:t>
          </a:r>
          <a:r>
            <a:rPr lang="ru-RU" b="0" i="0" dirty="0" err="1" smtClean="0"/>
            <a:t>вкрай</a:t>
          </a:r>
          <a:r>
            <a:rPr lang="ru-RU" b="0" i="0" dirty="0" smtClean="0"/>
            <a:t> </a:t>
          </a:r>
          <a:r>
            <a:rPr lang="ru-RU" b="0" i="0" dirty="0" err="1" smtClean="0"/>
            <a:t>небезпечну</a:t>
          </a:r>
          <a:r>
            <a:rPr lang="ru-RU" b="0" i="0" dirty="0" smtClean="0"/>
            <a:t> і </a:t>
          </a:r>
          <a:r>
            <a:rPr lang="ru-RU" b="0" i="0" dirty="0" err="1" smtClean="0"/>
            <a:t>важку</a:t>
          </a:r>
          <a:r>
            <a:rPr lang="ru-RU" b="0" i="0" dirty="0" smtClean="0"/>
            <a:t> </a:t>
          </a:r>
          <a:r>
            <a:rPr lang="ru-RU" b="0" i="0" dirty="0" err="1" smtClean="0"/>
            <a:t>подорож</a:t>
          </a:r>
          <a:r>
            <a:rPr lang="ru-RU" b="0" i="0" dirty="0" smtClean="0"/>
            <a:t>.</a:t>
          </a:r>
          <a:endParaRPr lang="uk-UA" dirty="0"/>
        </a:p>
      </dgm:t>
    </dgm:pt>
    <dgm:pt modelId="{61A89106-BE38-485C-A790-1CFA4FD78EED}" type="parTrans" cxnId="{F2D1D3CE-A9E0-45EA-AB65-D52E2F3E78E6}">
      <dgm:prSet/>
      <dgm:spPr/>
      <dgm:t>
        <a:bodyPr/>
        <a:lstStyle/>
        <a:p>
          <a:endParaRPr lang="ru-RU"/>
        </a:p>
      </dgm:t>
    </dgm:pt>
    <dgm:pt modelId="{C9226FEB-60C0-4BB3-8B57-5C1F2C4DD2A9}" type="sibTrans" cxnId="{F2D1D3CE-A9E0-45EA-AB65-D52E2F3E78E6}">
      <dgm:prSet/>
      <dgm:spPr/>
      <dgm:t>
        <a:bodyPr/>
        <a:lstStyle/>
        <a:p>
          <a:endParaRPr lang="ru-RU"/>
        </a:p>
      </dgm:t>
    </dgm:pt>
    <dgm:pt modelId="{C1407B42-6CCA-4AA9-BA55-EA26B875E298}" type="pres">
      <dgm:prSet presAssocID="{ECCC30F6-CF73-4C58-8701-7BF90B6A08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872357-CBF0-4DBA-95F0-F7A7F0AFDB2A}" type="pres">
      <dgm:prSet presAssocID="{BB2FD5E4-33A0-4EC4-89E7-D937F64F7438}" presName="parentText" presStyleLbl="node1" presStyleIdx="0" presStyleCnt="1" custLinFactNeighborX="7935" custLinFactNeighborY="-83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D1D3CE-A9E0-45EA-AB65-D52E2F3E78E6}" srcId="{ECCC30F6-CF73-4C58-8701-7BF90B6A087D}" destId="{BB2FD5E4-33A0-4EC4-89E7-D937F64F7438}" srcOrd="0" destOrd="0" parTransId="{61A89106-BE38-485C-A790-1CFA4FD78EED}" sibTransId="{C9226FEB-60C0-4BB3-8B57-5C1F2C4DD2A9}"/>
    <dgm:cxn modelId="{F1F688BD-C49B-4C78-9802-893146D8B8E3}" type="presOf" srcId="{ECCC30F6-CF73-4C58-8701-7BF90B6A087D}" destId="{C1407B42-6CCA-4AA9-BA55-EA26B875E298}" srcOrd="0" destOrd="0" presId="urn:microsoft.com/office/officeart/2005/8/layout/vList2"/>
    <dgm:cxn modelId="{2B4D4998-BD07-44C4-9454-DFCDB51A9E28}" type="presOf" srcId="{BB2FD5E4-33A0-4EC4-89E7-D937F64F7438}" destId="{10872357-CBF0-4DBA-95F0-F7A7F0AFDB2A}" srcOrd="0" destOrd="0" presId="urn:microsoft.com/office/officeart/2005/8/layout/vList2"/>
    <dgm:cxn modelId="{5C836C42-AD33-4896-966E-AA0BC2AEA3AA}" type="presParOf" srcId="{C1407B42-6CCA-4AA9-BA55-EA26B875E298}" destId="{10872357-CBF0-4DBA-95F0-F7A7F0AFDB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10DAA3B-A629-42F8-AD02-11204C6DBD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09BB94-073B-4CDE-BFD6-F037AD0218B8}">
      <dgm:prSet/>
      <dgm:spPr/>
      <dgm:t>
        <a:bodyPr/>
        <a:lstStyle/>
        <a:p>
          <a:r>
            <a:rPr lang="uk-UA" b="0" i="0" dirty="0" smtClean="0"/>
            <a:t> «Найстрашніше сталося тоді, коли він, перепочивши, підвівся, щоб іти, і впав: ноги не вдержали, їх ніби </a:t>
          </a:r>
          <a:r>
            <a:rPr lang="uk-UA" b="0" i="0" dirty="0" err="1" smtClean="0"/>
            <a:t>одняло</a:t>
          </a:r>
          <a:r>
            <a:rPr lang="uk-UA" b="0" i="0" dirty="0" smtClean="0"/>
            <a:t>. Що встане, то і впаде, і впаде…»</a:t>
          </a:r>
          <a:endParaRPr lang="uk-UA" b="0" i="0" dirty="0"/>
        </a:p>
      </dgm:t>
    </dgm:pt>
    <dgm:pt modelId="{576F8A14-CED4-427F-A63D-0A91E1A1AD92}" type="parTrans" cxnId="{1A2103A8-9144-4E74-81BA-C5046862E101}">
      <dgm:prSet/>
      <dgm:spPr/>
      <dgm:t>
        <a:bodyPr/>
        <a:lstStyle/>
        <a:p>
          <a:endParaRPr lang="ru-RU"/>
        </a:p>
      </dgm:t>
    </dgm:pt>
    <dgm:pt modelId="{1E1CDE5F-63C4-4B95-9DA5-755EED2BF677}" type="sibTrans" cxnId="{1A2103A8-9144-4E74-81BA-C5046862E101}">
      <dgm:prSet/>
      <dgm:spPr/>
      <dgm:t>
        <a:bodyPr/>
        <a:lstStyle/>
        <a:p>
          <a:endParaRPr lang="ru-RU"/>
        </a:p>
      </dgm:t>
    </dgm:pt>
    <dgm:pt modelId="{30A5F205-8E16-4A5D-8D01-72BCC0494441}">
      <dgm:prSet/>
      <dgm:spPr/>
      <dgm:t>
        <a:bodyPr/>
        <a:lstStyle/>
        <a:p>
          <a:r>
            <a:rPr lang="uk-UA" b="0" i="0" dirty="0" smtClean="0"/>
            <a:t> «Він устав разом із сонцем. Довго кашляв, сидячи в солом'яній постелі і туго обіпнувшись рябою плащ-палаткою. Тіло йому охопила гаряча </a:t>
          </a:r>
          <a:r>
            <a:rPr lang="uk-UA" b="0" i="0" dirty="0" err="1" smtClean="0"/>
            <a:t>млость</a:t>
          </a:r>
          <a:r>
            <a:rPr lang="uk-UA" b="0" i="0" dirty="0" smtClean="0"/>
            <a:t>, в очах плавали жовті плями, і від того здавалося, що й надворі теж жовто. «Ще захворію», – подумав Климко. І злякався: що тоді?..»</a:t>
          </a:r>
          <a:endParaRPr lang="uk-UA" b="0" i="0" dirty="0"/>
        </a:p>
      </dgm:t>
    </dgm:pt>
    <dgm:pt modelId="{D641AF0F-8740-4CF6-83C8-A548E3D6184C}" type="parTrans" cxnId="{5033A754-9301-402E-B56A-D140EC4EE29C}">
      <dgm:prSet/>
      <dgm:spPr/>
      <dgm:t>
        <a:bodyPr/>
        <a:lstStyle/>
        <a:p>
          <a:endParaRPr lang="ru-RU"/>
        </a:p>
      </dgm:t>
    </dgm:pt>
    <dgm:pt modelId="{F263A467-26D5-4349-83AB-408B298CF809}" type="sibTrans" cxnId="{5033A754-9301-402E-B56A-D140EC4EE29C}">
      <dgm:prSet/>
      <dgm:spPr/>
      <dgm:t>
        <a:bodyPr/>
        <a:lstStyle/>
        <a:p>
          <a:endParaRPr lang="ru-RU"/>
        </a:p>
      </dgm:t>
    </dgm:pt>
    <dgm:pt modelId="{6DD00089-3307-499F-87F7-EBE0AEFB3117}" type="pres">
      <dgm:prSet presAssocID="{F10DAA3B-A629-42F8-AD02-11204C6DBD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479586-1934-4A45-A94C-C23BDA75FB46}" type="pres">
      <dgm:prSet presAssocID="{6B09BB94-073B-4CDE-BFD6-F037AD0218B8}" presName="parentText" presStyleLbl="node1" presStyleIdx="0" presStyleCnt="2" custLinFactNeighborX="-407" custLinFactNeighborY="481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3A09D-9F93-4E21-A74F-5E2221561C86}" type="pres">
      <dgm:prSet presAssocID="{1E1CDE5F-63C4-4B95-9DA5-755EED2BF677}" presName="spacer" presStyleCnt="0"/>
      <dgm:spPr/>
    </dgm:pt>
    <dgm:pt modelId="{F42EDDD5-A40D-4E56-A740-BD1CF80B1BC0}" type="pres">
      <dgm:prSet presAssocID="{30A5F205-8E16-4A5D-8D01-72BCC049444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30684B-F95B-4F19-A9A2-24B8A0D8976D}" type="presOf" srcId="{6B09BB94-073B-4CDE-BFD6-F037AD0218B8}" destId="{DF479586-1934-4A45-A94C-C23BDA75FB46}" srcOrd="0" destOrd="0" presId="urn:microsoft.com/office/officeart/2005/8/layout/vList2"/>
    <dgm:cxn modelId="{AFB15905-11C8-403C-8B98-DC6903E0C2E9}" type="presOf" srcId="{F10DAA3B-A629-42F8-AD02-11204C6DBDA1}" destId="{6DD00089-3307-499F-87F7-EBE0AEFB3117}" srcOrd="0" destOrd="0" presId="urn:microsoft.com/office/officeart/2005/8/layout/vList2"/>
    <dgm:cxn modelId="{5033A754-9301-402E-B56A-D140EC4EE29C}" srcId="{F10DAA3B-A629-42F8-AD02-11204C6DBDA1}" destId="{30A5F205-8E16-4A5D-8D01-72BCC0494441}" srcOrd="1" destOrd="0" parTransId="{D641AF0F-8740-4CF6-83C8-A548E3D6184C}" sibTransId="{F263A467-26D5-4349-83AB-408B298CF809}"/>
    <dgm:cxn modelId="{6C83F537-B0BA-4E53-BCB9-D5FB3AFEA306}" type="presOf" srcId="{30A5F205-8E16-4A5D-8D01-72BCC0494441}" destId="{F42EDDD5-A40D-4E56-A740-BD1CF80B1BC0}" srcOrd="0" destOrd="0" presId="urn:microsoft.com/office/officeart/2005/8/layout/vList2"/>
    <dgm:cxn modelId="{1A2103A8-9144-4E74-81BA-C5046862E101}" srcId="{F10DAA3B-A629-42F8-AD02-11204C6DBDA1}" destId="{6B09BB94-073B-4CDE-BFD6-F037AD0218B8}" srcOrd="0" destOrd="0" parTransId="{576F8A14-CED4-427F-A63D-0A91E1A1AD92}" sibTransId="{1E1CDE5F-63C4-4B95-9DA5-755EED2BF677}"/>
    <dgm:cxn modelId="{2204FA3F-FBEE-4332-A04B-9B9570D3D076}" type="presParOf" srcId="{6DD00089-3307-499F-87F7-EBE0AEFB3117}" destId="{DF479586-1934-4A45-A94C-C23BDA75FB46}" srcOrd="0" destOrd="0" presId="urn:microsoft.com/office/officeart/2005/8/layout/vList2"/>
    <dgm:cxn modelId="{D468D14D-F5A1-4C1E-B152-D2BBFE55958D}" type="presParOf" srcId="{6DD00089-3307-499F-87F7-EBE0AEFB3117}" destId="{5843A09D-9F93-4E21-A74F-5E2221561C86}" srcOrd="1" destOrd="0" presId="urn:microsoft.com/office/officeart/2005/8/layout/vList2"/>
    <dgm:cxn modelId="{173BC74E-780C-483A-805C-07D5EDB38AA3}" type="presParOf" srcId="{6DD00089-3307-499F-87F7-EBE0AEFB3117}" destId="{F42EDDD5-A40D-4E56-A740-BD1CF80B1BC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F532D2-F849-4121-811B-39B3838CE4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67CEBB-6C47-4630-BD11-72C20FC22764}">
      <dgm:prSet/>
      <dgm:spPr/>
      <dgm:t>
        <a:bodyPr/>
        <a:lstStyle/>
        <a:p>
          <a:pPr rtl="0"/>
          <a:r>
            <a:rPr lang="ru-RU" b="0" i="0" dirty="0" smtClean="0"/>
            <a:t>"Климко" — </a:t>
          </a:r>
          <a:r>
            <a:rPr lang="ru-RU" b="0" i="0" dirty="0" err="1" smtClean="0"/>
            <a:t>твір</a:t>
          </a:r>
          <a:r>
            <a:rPr lang="ru-RU" b="0" i="0" dirty="0" smtClean="0"/>
            <a:t> про </a:t>
          </a:r>
          <a:r>
            <a:rPr lang="ru-RU" b="0" i="0" dirty="0" err="1" smtClean="0"/>
            <a:t>дітей</a:t>
          </a:r>
          <a:r>
            <a:rPr lang="ru-RU" b="0" i="0" dirty="0" smtClean="0"/>
            <a:t> </a:t>
          </a:r>
          <a:r>
            <a:rPr lang="ru-RU" b="0" i="0" dirty="0" err="1" smtClean="0"/>
            <a:t>війни</a:t>
          </a:r>
          <a:endParaRPr lang="uk-UA" dirty="0"/>
        </a:p>
      </dgm:t>
    </dgm:pt>
    <dgm:pt modelId="{E05573A2-F8E9-4879-A47B-65D0AFB34959}" type="parTrans" cxnId="{7F0A1F24-3653-415B-A7C0-57E25B8E5A1C}">
      <dgm:prSet/>
      <dgm:spPr/>
      <dgm:t>
        <a:bodyPr/>
        <a:lstStyle/>
        <a:p>
          <a:endParaRPr lang="ru-RU"/>
        </a:p>
      </dgm:t>
    </dgm:pt>
    <dgm:pt modelId="{ED02A630-6EAF-4FE1-B146-020B4B5DA9EF}" type="sibTrans" cxnId="{7F0A1F24-3653-415B-A7C0-57E25B8E5A1C}">
      <dgm:prSet/>
      <dgm:spPr/>
      <dgm:t>
        <a:bodyPr/>
        <a:lstStyle/>
        <a:p>
          <a:endParaRPr lang="ru-RU"/>
        </a:p>
      </dgm:t>
    </dgm:pt>
    <dgm:pt modelId="{5D5C2029-B195-4EE0-8266-DBCAC619227A}" type="pres">
      <dgm:prSet presAssocID="{4BF532D2-F849-4121-811B-39B3838CE4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7CBC14-7446-4061-9509-B2B8B4666386}" type="pres">
      <dgm:prSet presAssocID="{9E67CEBB-6C47-4630-BD11-72C20FC22764}" presName="parentText" presStyleLbl="node1" presStyleIdx="0" presStyleCnt="1" custScaleY="101176" custLinFactNeighborX="-12717" custLinFactNeighborY="-9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7B2048-4532-48BD-A8DE-9D8E7AD6152B}" type="presOf" srcId="{9E67CEBB-6C47-4630-BD11-72C20FC22764}" destId="{7A7CBC14-7446-4061-9509-B2B8B4666386}" srcOrd="0" destOrd="0" presId="urn:microsoft.com/office/officeart/2005/8/layout/vList2"/>
    <dgm:cxn modelId="{5A5FDB00-61E5-4F8F-978B-D54CB258E50A}" type="presOf" srcId="{4BF532D2-F849-4121-811B-39B3838CE4C4}" destId="{5D5C2029-B195-4EE0-8266-DBCAC619227A}" srcOrd="0" destOrd="0" presId="urn:microsoft.com/office/officeart/2005/8/layout/vList2"/>
    <dgm:cxn modelId="{7F0A1F24-3653-415B-A7C0-57E25B8E5A1C}" srcId="{4BF532D2-F849-4121-811B-39B3838CE4C4}" destId="{9E67CEBB-6C47-4630-BD11-72C20FC22764}" srcOrd="0" destOrd="0" parTransId="{E05573A2-F8E9-4879-A47B-65D0AFB34959}" sibTransId="{ED02A630-6EAF-4FE1-B146-020B4B5DA9EF}"/>
    <dgm:cxn modelId="{60A7C042-6F35-41EC-A7A4-D56511D8DCE6}" type="presParOf" srcId="{5D5C2029-B195-4EE0-8266-DBCAC619227A}" destId="{7A7CBC14-7446-4061-9509-B2B8B466638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70F7A9-BEF5-4788-98C3-A6FEBC2ED26E}" type="doc">
      <dgm:prSet loTypeId="urn:microsoft.com/office/officeart/2005/8/layout/vList3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18A99517-9939-4A96-A850-4C5325A11BB4}">
      <dgm:prSet/>
      <dgm:spPr/>
      <dgm:t>
        <a:bodyPr/>
        <a:lstStyle/>
        <a:p>
          <a:pPr rtl="0"/>
          <a:r>
            <a:rPr lang="uk-UA" b="0" i="0" dirty="0" smtClean="0"/>
            <a:t>Повість "Климко" переносить нас у тяжкі часи </a:t>
          </a:r>
          <a:r>
            <a:rPr lang="uk-UA" b="1" i="0" dirty="0" smtClean="0"/>
            <a:t>фашистської окупації </a:t>
          </a:r>
          <a:r>
            <a:rPr lang="uk-UA" b="0" i="0" dirty="0" smtClean="0"/>
            <a:t>України. Війна принесла як українцям, так й іншим поневоленим Німеччиною народам хвороби, знущання, голод, смерть. Багато дітей залишилося без батьків, без житла, тому самостійно змушені були шукати помешкання, їжу, одяг.</a:t>
          </a:r>
          <a:endParaRPr lang="uk-UA" dirty="0"/>
        </a:p>
      </dgm:t>
    </dgm:pt>
    <dgm:pt modelId="{DF8B0B0F-3388-40F9-9E0C-43AF0BC59404}" type="parTrans" cxnId="{319CFC66-7AC2-4B47-8814-AD47189061B8}">
      <dgm:prSet/>
      <dgm:spPr/>
      <dgm:t>
        <a:bodyPr/>
        <a:lstStyle/>
        <a:p>
          <a:endParaRPr lang="ru-RU"/>
        </a:p>
      </dgm:t>
    </dgm:pt>
    <dgm:pt modelId="{423AA4EA-FD22-4121-A8DE-EFD5A309F87E}" type="sibTrans" cxnId="{319CFC66-7AC2-4B47-8814-AD47189061B8}">
      <dgm:prSet/>
      <dgm:spPr/>
      <dgm:t>
        <a:bodyPr/>
        <a:lstStyle/>
        <a:p>
          <a:endParaRPr lang="ru-RU"/>
        </a:p>
      </dgm:t>
    </dgm:pt>
    <dgm:pt modelId="{B5B457A4-BB95-4698-855D-DA0D0BC32A46}" type="pres">
      <dgm:prSet presAssocID="{1B70F7A9-BEF5-4788-98C3-A6FEBC2ED26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BEC497-25E3-4983-8BEF-957A1690E71C}" type="pres">
      <dgm:prSet presAssocID="{18A99517-9939-4A96-A850-4C5325A11BB4}" presName="composite" presStyleCnt="0"/>
      <dgm:spPr/>
    </dgm:pt>
    <dgm:pt modelId="{3C948443-E001-4433-8880-C813A9063F71}" type="pres">
      <dgm:prSet presAssocID="{18A99517-9939-4A96-A850-4C5325A11BB4}" presName="imgShp" presStyleLbl="fgImgPlace1" presStyleIdx="0" presStyleCnt="1" custLinFactNeighborX="302" custLinFactNeighborY="15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F8E0275A-DA89-4AA2-B3D4-FA9565F2DC55}" type="pres">
      <dgm:prSet presAssocID="{18A99517-9939-4A96-A850-4C5325A11BB4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2E7DDA-64E4-4DD5-B36F-46EBF64BDC7D}" type="presOf" srcId="{1B70F7A9-BEF5-4788-98C3-A6FEBC2ED26E}" destId="{B5B457A4-BB95-4698-855D-DA0D0BC32A46}" srcOrd="0" destOrd="0" presId="urn:microsoft.com/office/officeart/2005/8/layout/vList3"/>
    <dgm:cxn modelId="{319CFC66-7AC2-4B47-8814-AD47189061B8}" srcId="{1B70F7A9-BEF5-4788-98C3-A6FEBC2ED26E}" destId="{18A99517-9939-4A96-A850-4C5325A11BB4}" srcOrd="0" destOrd="0" parTransId="{DF8B0B0F-3388-40F9-9E0C-43AF0BC59404}" sibTransId="{423AA4EA-FD22-4121-A8DE-EFD5A309F87E}"/>
    <dgm:cxn modelId="{9B0CF242-DED1-4EE9-B636-2012C4DAAC83}" type="presOf" srcId="{18A99517-9939-4A96-A850-4C5325A11BB4}" destId="{F8E0275A-DA89-4AA2-B3D4-FA9565F2DC55}" srcOrd="0" destOrd="0" presId="urn:microsoft.com/office/officeart/2005/8/layout/vList3"/>
    <dgm:cxn modelId="{9FBAA5BB-FB90-4415-BAE4-C2AE0EA2A7E8}" type="presParOf" srcId="{B5B457A4-BB95-4698-855D-DA0D0BC32A46}" destId="{57BEC497-25E3-4983-8BEF-957A1690E71C}" srcOrd="0" destOrd="0" presId="urn:microsoft.com/office/officeart/2005/8/layout/vList3"/>
    <dgm:cxn modelId="{5773D49B-C907-4B0A-B6FE-EDC902B71804}" type="presParOf" srcId="{57BEC497-25E3-4983-8BEF-957A1690E71C}" destId="{3C948443-E001-4433-8880-C813A9063F71}" srcOrd="0" destOrd="0" presId="urn:microsoft.com/office/officeart/2005/8/layout/vList3"/>
    <dgm:cxn modelId="{C91597DB-0E36-4040-A485-102390EAA041}" type="presParOf" srcId="{57BEC497-25E3-4983-8BEF-957A1690E71C}" destId="{F8E0275A-DA89-4AA2-B3D4-FA9565F2DC5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E53D68-FF75-4273-B005-812091C703B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B35F1B-B8E8-4760-B6AD-0EE183193A40}">
      <dgm:prSet/>
      <dgm:spPr/>
      <dgm:t>
        <a:bodyPr/>
        <a:lstStyle/>
        <a:p>
          <a:pPr rtl="0"/>
          <a:r>
            <a:rPr lang="uk-UA" b="1" i="0" smtClean="0"/>
            <a:t>Коли і де відбуваються події у творі «Климко»?</a:t>
          </a:r>
          <a:endParaRPr lang="uk-UA"/>
        </a:p>
      </dgm:t>
    </dgm:pt>
    <dgm:pt modelId="{8D434F8D-6721-41FF-A6F1-D0BB6F06184D}" type="parTrans" cxnId="{9BA094D9-4490-4295-8C45-18078A19D835}">
      <dgm:prSet/>
      <dgm:spPr/>
      <dgm:t>
        <a:bodyPr/>
        <a:lstStyle/>
        <a:p>
          <a:endParaRPr lang="ru-RU"/>
        </a:p>
      </dgm:t>
    </dgm:pt>
    <dgm:pt modelId="{C680F606-BDCD-4139-8EA9-182444DE901C}" type="sibTrans" cxnId="{9BA094D9-4490-4295-8C45-18078A19D835}">
      <dgm:prSet/>
      <dgm:spPr/>
      <dgm:t>
        <a:bodyPr/>
        <a:lstStyle/>
        <a:p>
          <a:endParaRPr lang="ru-RU"/>
        </a:p>
      </dgm:t>
    </dgm:pt>
    <dgm:pt modelId="{37E687EE-0190-4A2D-A2BE-C85C6FFFBB60}">
      <dgm:prSet/>
      <dgm:spPr/>
      <dgm:t>
        <a:bodyPr/>
        <a:lstStyle/>
        <a:p>
          <a:pPr rtl="0"/>
          <a:r>
            <a:rPr lang="uk-UA" b="1" i="0" smtClean="0"/>
            <a:t>З ким жив Климко? </a:t>
          </a:r>
          <a:endParaRPr lang="uk-UA"/>
        </a:p>
      </dgm:t>
    </dgm:pt>
    <dgm:pt modelId="{945F1E9D-B44B-416D-B863-385CBF114838}" type="parTrans" cxnId="{3ED949CB-939B-4F07-87B5-A56EF6983A3D}">
      <dgm:prSet/>
      <dgm:spPr/>
      <dgm:t>
        <a:bodyPr/>
        <a:lstStyle/>
        <a:p>
          <a:endParaRPr lang="ru-RU"/>
        </a:p>
      </dgm:t>
    </dgm:pt>
    <dgm:pt modelId="{60814B2E-688C-43EC-8C9F-19250B0084CE}" type="sibTrans" cxnId="{3ED949CB-939B-4F07-87B5-A56EF6983A3D}">
      <dgm:prSet/>
      <dgm:spPr/>
      <dgm:t>
        <a:bodyPr/>
        <a:lstStyle/>
        <a:p>
          <a:endParaRPr lang="ru-RU"/>
        </a:p>
      </dgm:t>
    </dgm:pt>
    <dgm:pt modelId="{1672ADF4-A3E2-4A62-9AE9-D6C97BE7513C}">
      <dgm:prSet/>
      <dgm:spPr/>
      <dgm:t>
        <a:bodyPr/>
        <a:lstStyle/>
        <a:p>
          <a:pPr rtl="0"/>
          <a:r>
            <a:rPr lang="uk-UA" b="1" i="0" smtClean="0"/>
            <a:t>Яке лихо принесла Климкові війна? </a:t>
          </a:r>
          <a:endParaRPr lang="uk-UA"/>
        </a:p>
      </dgm:t>
    </dgm:pt>
    <dgm:pt modelId="{6F01EA36-1518-4393-8329-ED694A9F9580}" type="parTrans" cxnId="{B6066A83-5842-4096-83C3-06C8AA2FA66B}">
      <dgm:prSet/>
      <dgm:spPr/>
      <dgm:t>
        <a:bodyPr/>
        <a:lstStyle/>
        <a:p>
          <a:endParaRPr lang="ru-RU"/>
        </a:p>
      </dgm:t>
    </dgm:pt>
    <dgm:pt modelId="{F773EA66-3D31-4A89-9591-62E942A3A6A6}" type="sibTrans" cxnId="{B6066A83-5842-4096-83C3-06C8AA2FA66B}">
      <dgm:prSet/>
      <dgm:spPr/>
      <dgm:t>
        <a:bodyPr/>
        <a:lstStyle/>
        <a:p>
          <a:endParaRPr lang="ru-RU"/>
        </a:p>
      </dgm:t>
    </dgm:pt>
    <dgm:pt modelId="{07DDF017-77A6-4C1C-8353-39039962B014}">
      <dgm:prSet/>
      <dgm:spPr/>
      <dgm:t>
        <a:bodyPr/>
        <a:lstStyle/>
        <a:p>
          <a:pPr rtl="0"/>
          <a:r>
            <a:rPr lang="uk-UA" b="1" i="0" smtClean="0"/>
            <a:t>Як Климко протистоїть воєнним бідам? </a:t>
          </a:r>
          <a:endParaRPr lang="uk-UA"/>
        </a:p>
      </dgm:t>
    </dgm:pt>
    <dgm:pt modelId="{348B5519-80B9-4A9C-A3D2-5D946A3713DC}" type="parTrans" cxnId="{267176BF-6B75-4CC9-8AF1-DC96FAD2FB75}">
      <dgm:prSet/>
      <dgm:spPr/>
      <dgm:t>
        <a:bodyPr/>
        <a:lstStyle/>
        <a:p>
          <a:endParaRPr lang="ru-RU"/>
        </a:p>
      </dgm:t>
    </dgm:pt>
    <dgm:pt modelId="{A47795B7-EB3D-4D33-BEBE-D30DD197CF2D}" type="sibTrans" cxnId="{267176BF-6B75-4CC9-8AF1-DC96FAD2FB75}">
      <dgm:prSet/>
      <dgm:spPr/>
      <dgm:t>
        <a:bodyPr/>
        <a:lstStyle/>
        <a:p>
          <a:endParaRPr lang="ru-RU"/>
        </a:p>
      </dgm:t>
    </dgm:pt>
    <dgm:pt modelId="{83BB7093-5796-4247-B78C-FB432485C95C}" type="pres">
      <dgm:prSet presAssocID="{F1E53D68-FF75-4273-B005-812091C703B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72C8BD-B909-4769-AC6C-0CAB80499D1D}" type="pres">
      <dgm:prSet presAssocID="{E5B35F1B-B8E8-4760-B6AD-0EE183193A40}" presName="composite" presStyleCnt="0"/>
      <dgm:spPr/>
    </dgm:pt>
    <dgm:pt modelId="{E3A8B0EA-FE83-478F-BB63-BE0960E9948D}" type="pres">
      <dgm:prSet presAssocID="{E5B35F1B-B8E8-4760-B6AD-0EE183193A40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C3F8F706-9303-4CE1-BF8E-8A204F6E077F}" type="pres">
      <dgm:prSet presAssocID="{E5B35F1B-B8E8-4760-B6AD-0EE183193A40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ECE6D-912C-4105-9F51-58724B9DC184}" type="pres">
      <dgm:prSet presAssocID="{C680F606-BDCD-4139-8EA9-182444DE901C}" presName="spacing" presStyleCnt="0"/>
      <dgm:spPr/>
    </dgm:pt>
    <dgm:pt modelId="{142109E1-DFA1-44FB-A792-3F4628C9B86B}" type="pres">
      <dgm:prSet presAssocID="{37E687EE-0190-4A2D-A2BE-C85C6FFFBB60}" presName="composite" presStyleCnt="0"/>
      <dgm:spPr/>
    </dgm:pt>
    <dgm:pt modelId="{6704D4A1-786E-4F62-9EC8-DCFC9DAD6710}" type="pres">
      <dgm:prSet presAssocID="{37E687EE-0190-4A2D-A2BE-C85C6FFFBB60}" presName="imgShp" presStyleLbl="fg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A826D6F9-BBA9-43A5-8BB9-1968C062B17F}" type="pres">
      <dgm:prSet presAssocID="{37E687EE-0190-4A2D-A2BE-C85C6FFFBB60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E87040-DF0E-46AC-B006-475807B93FC3}" type="pres">
      <dgm:prSet presAssocID="{60814B2E-688C-43EC-8C9F-19250B0084CE}" presName="spacing" presStyleCnt="0"/>
      <dgm:spPr/>
    </dgm:pt>
    <dgm:pt modelId="{FD699F1A-A1CC-4D65-9108-128475094436}" type="pres">
      <dgm:prSet presAssocID="{1672ADF4-A3E2-4A62-9AE9-D6C97BE7513C}" presName="composite" presStyleCnt="0"/>
      <dgm:spPr/>
    </dgm:pt>
    <dgm:pt modelId="{53061FF3-B5B7-4175-B988-0FE08A65F55D}" type="pres">
      <dgm:prSet presAssocID="{1672ADF4-A3E2-4A62-9AE9-D6C97BE7513C}" presName="imgShp" presStyleLbl="fgImgPlac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A50F5CC7-15C7-4885-A50E-51BF67E8FF47}" type="pres">
      <dgm:prSet presAssocID="{1672ADF4-A3E2-4A62-9AE9-D6C97BE7513C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50AF2-688A-41C4-BE69-A2F92972CC9C}" type="pres">
      <dgm:prSet presAssocID="{F773EA66-3D31-4A89-9591-62E942A3A6A6}" presName="spacing" presStyleCnt="0"/>
      <dgm:spPr/>
    </dgm:pt>
    <dgm:pt modelId="{84E8F0C9-64FC-4E9F-8E9D-AE21D9E6B705}" type="pres">
      <dgm:prSet presAssocID="{07DDF017-77A6-4C1C-8353-39039962B014}" presName="composite" presStyleCnt="0"/>
      <dgm:spPr/>
    </dgm:pt>
    <dgm:pt modelId="{6A238753-3342-4615-B2AA-F20E63341013}" type="pres">
      <dgm:prSet presAssocID="{07DDF017-77A6-4C1C-8353-39039962B014}" presName="imgShp" presStyleLbl="fgImgPlace1" presStyleIdx="3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FBA1E049-CD28-4725-877E-722F3E2A3A8F}" type="pres">
      <dgm:prSet presAssocID="{07DDF017-77A6-4C1C-8353-39039962B014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A094D9-4490-4295-8C45-18078A19D835}" srcId="{F1E53D68-FF75-4273-B005-812091C703B2}" destId="{E5B35F1B-B8E8-4760-B6AD-0EE183193A40}" srcOrd="0" destOrd="0" parTransId="{8D434F8D-6721-41FF-A6F1-D0BB6F06184D}" sibTransId="{C680F606-BDCD-4139-8EA9-182444DE901C}"/>
    <dgm:cxn modelId="{62294E0D-9C76-47A3-9A84-73CEA939E8C3}" type="presOf" srcId="{E5B35F1B-B8E8-4760-B6AD-0EE183193A40}" destId="{C3F8F706-9303-4CE1-BF8E-8A204F6E077F}" srcOrd="0" destOrd="0" presId="urn:microsoft.com/office/officeart/2005/8/layout/vList3"/>
    <dgm:cxn modelId="{5F958083-6574-4E9D-AE8F-15646A2CB165}" type="presOf" srcId="{1672ADF4-A3E2-4A62-9AE9-D6C97BE7513C}" destId="{A50F5CC7-15C7-4885-A50E-51BF67E8FF47}" srcOrd="0" destOrd="0" presId="urn:microsoft.com/office/officeart/2005/8/layout/vList3"/>
    <dgm:cxn modelId="{267176BF-6B75-4CC9-8AF1-DC96FAD2FB75}" srcId="{F1E53D68-FF75-4273-B005-812091C703B2}" destId="{07DDF017-77A6-4C1C-8353-39039962B014}" srcOrd="3" destOrd="0" parTransId="{348B5519-80B9-4A9C-A3D2-5D946A3713DC}" sibTransId="{A47795B7-EB3D-4D33-BEBE-D30DD197CF2D}"/>
    <dgm:cxn modelId="{149649F1-4B7E-4C76-B320-235A240A5ABB}" type="presOf" srcId="{07DDF017-77A6-4C1C-8353-39039962B014}" destId="{FBA1E049-CD28-4725-877E-722F3E2A3A8F}" srcOrd="0" destOrd="0" presId="urn:microsoft.com/office/officeart/2005/8/layout/vList3"/>
    <dgm:cxn modelId="{F54813BA-57E6-40E5-A728-91A0086BBDF1}" type="presOf" srcId="{F1E53D68-FF75-4273-B005-812091C703B2}" destId="{83BB7093-5796-4247-B78C-FB432485C95C}" srcOrd="0" destOrd="0" presId="urn:microsoft.com/office/officeart/2005/8/layout/vList3"/>
    <dgm:cxn modelId="{76AE9360-3CF1-4312-8D21-39DBD4355933}" type="presOf" srcId="{37E687EE-0190-4A2D-A2BE-C85C6FFFBB60}" destId="{A826D6F9-BBA9-43A5-8BB9-1968C062B17F}" srcOrd="0" destOrd="0" presId="urn:microsoft.com/office/officeart/2005/8/layout/vList3"/>
    <dgm:cxn modelId="{B6066A83-5842-4096-83C3-06C8AA2FA66B}" srcId="{F1E53D68-FF75-4273-B005-812091C703B2}" destId="{1672ADF4-A3E2-4A62-9AE9-D6C97BE7513C}" srcOrd="2" destOrd="0" parTransId="{6F01EA36-1518-4393-8329-ED694A9F9580}" sibTransId="{F773EA66-3D31-4A89-9591-62E942A3A6A6}"/>
    <dgm:cxn modelId="{3ED949CB-939B-4F07-87B5-A56EF6983A3D}" srcId="{F1E53D68-FF75-4273-B005-812091C703B2}" destId="{37E687EE-0190-4A2D-A2BE-C85C6FFFBB60}" srcOrd="1" destOrd="0" parTransId="{945F1E9D-B44B-416D-B863-385CBF114838}" sibTransId="{60814B2E-688C-43EC-8C9F-19250B0084CE}"/>
    <dgm:cxn modelId="{98F8A16C-9F4D-42E9-A467-6DF89A133817}" type="presParOf" srcId="{83BB7093-5796-4247-B78C-FB432485C95C}" destId="{9F72C8BD-B909-4769-AC6C-0CAB80499D1D}" srcOrd="0" destOrd="0" presId="urn:microsoft.com/office/officeart/2005/8/layout/vList3"/>
    <dgm:cxn modelId="{E17B3604-9DEF-419F-A410-F3BA4F70FCA1}" type="presParOf" srcId="{9F72C8BD-B909-4769-AC6C-0CAB80499D1D}" destId="{E3A8B0EA-FE83-478F-BB63-BE0960E9948D}" srcOrd="0" destOrd="0" presId="urn:microsoft.com/office/officeart/2005/8/layout/vList3"/>
    <dgm:cxn modelId="{24F1AFD4-A122-465A-A50D-5BABAFA1E139}" type="presParOf" srcId="{9F72C8BD-B909-4769-AC6C-0CAB80499D1D}" destId="{C3F8F706-9303-4CE1-BF8E-8A204F6E077F}" srcOrd="1" destOrd="0" presId="urn:microsoft.com/office/officeart/2005/8/layout/vList3"/>
    <dgm:cxn modelId="{A3D97799-E5B6-4D49-A6C5-0814FD944B24}" type="presParOf" srcId="{83BB7093-5796-4247-B78C-FB432485C95C}" destId="{D0BECE6D-912C-4105-9F51-58724B9DC184}" srcOrd="1" destOrd="0" presId="urn:microsoft.com/office/officeart/2005/8/layout/vList3"/>
    <dgm:cxn modelId="{F6C1AA78-A125-4506-B872-116BE134219D}" type="presParOf" srcId="{83BB7093-5796-4247-B78C-FB432485C95C}" destId="{142109E1-DFA1-44FB-A792-3F4628C9B86B}" srcOrd="2" destOrd="0" presId="urn:microsoft.com/office/officeart/2005/8/layout/vList3"/>
    <dgm:cxn modelId="{E56D916B-6BED-4671-86BE-B1B98FCE8547}" type="presParOf" srcId="{142109E1-DFA1-44FB-A792-3F4628C9B86B}" destId="{6704D4A1-786E-4F62-9EC8-DCFC9DAD6710}" srcOrd="0" destOrd="0" presId="urn:microsoft.com/office/officeart/2005/8/layout/vList3"/>
    <dgm:cxn modelId="{19AD6CA7-16D7-4131-AAA0-6EFE3A2D1AEA}" type="presParOf" srcId="{142109E1-DFA1-44FB-A792-3F4628C9B86B}" destId="{A826D6F9-BBA9-43A5-8BB9-1968C062B17F}" srcOrd="1" destOrd="0" presId="urn:microsoft.com/office/officeart/2005/8/layout/vList3"/>
    <dgm:cxn modelId="{91D6E510-DC3C-451F-9037-CFD10A51877A}" type="presParOf" srcId="{83BB7093-5796-4247-B78C-FB432485C95C}" destId="{1FE87040-DF0E-46AC-B006-475807B93FC3}" srcOrd="3" destOrd="0" presId="urn:microsoft.com/office/officeart/2005/8/layout/vList3"/>
    <dgm:cxn modelId="{D90E2BF3-A50D-4654-9F89-E1EDDA78AAF7}" type="presParOf" srcId="{83BB7093-5796-4247-B78C-FB432485C95C}" destId="{FD699F1A-A1CC-4D65-9108-128475094436}" srcOrd="4" destOrd="0" presId="urn:microsoft.com/office/officeart/2005/8/layout/vList3"/>
    <dgm:cxn modelId="{C10D9BCF-30DE-4511-9186-7956ECFC6570}" type="presParOf" srcId="{FD699F1A-A1CC-4D65-9108-128475094436}" destId="{53061FF3-B5B7-4175-B988-0FE08A65F55D}" srcOrd="0" destOrd="0" presId="urn:microsoft.com/office/officeart/2005/8/layout/vList3"/>
    <dgm:cxn modelId="{C6EC6A25-97E3-4652-9AB7-60CD3B315F25}" type="presParOf" srcId="{FD699F1A-A1CC-4D65-9108-128475094436}" destId="{A50F5CC7-15C7-4885-A50E-51BF67E8FF47}" srcOrd="1" destOrd="0" presId="urn:microsoft.com/office/officeart/2005/8/layout/vList3"/>
    <dgm:cxn modelId="{87A18514-0F9C-43AF-824C-F451B891840E}" type="presParOf" srcId="{83BB7093-5796-4247-B78C-FB432485C95C}" destId="{7E250AF2-688A-41C4-BE69-A2F92972CC9C}" srcOrd="5" destOrd="0" presId="urn:microsoft.com/office/officeart/2005/8/layout/vList3"/>
    <dgm:cxn modelId="{57F6016C-0498-4702-B47A-47F2246F98CA}" type="presParOf" srcId="{83BB7093-5796-4247-B78C-FB432485C95C}" destId="{84E8F0C9-64FC-4E9F-8E9D-AE21D9E6B705}" srcOrd="6" destOrd="0" presId="urn:microsoft.com/office/officeart/2005/8/layout/vList3"/>
    <dgm:cxn modelId="{4372AC3B-6A1A-4FB0-99D1-46978DC5D32F}" type="presParOf" srcId="{84E8F0C9-64FC-4E9F-8E9D-AE21D9E6B705}" destId="{6A238753-3342-4615-B2AA-F20E63341013}" srcOrd="0" destOrd="0" presId="urn:microsoft.com/office/officeart/2005/8/layout/vList3"/>
    <dgm:cxn modelId="{FFED080F-9388-4E1F-A388-21FEB2D401B4}" type="presParOf" srcId="{84E8F0C9-64FC-4E9F-8E9D-AE21D9E6B705}" destId="{FBA1E049-CD28-4725-877E-722F3E2A3A8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61DDC8-60E9-4E61-9FC5-061C15E7A3F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B435BC-FB2D-4935-BEE0-80526039518B}">
      <dgm:prSet custT="1"/>
      <dgm:spPr/>
      <dgm:t>
        <a:bodyPr/>
        <a:lstStyle/>
        <a:p>
          <a:r>
            <a:rPr lang="ru-RU" sz="32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безкорисливе</a:t>
          </a:r>
          <a:r>
            <a:rPr lang="ru-RU" sz="3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піклування</a:t>
          </a:r>
          <a:r>
            <a:rPr lang="ru-RU" sz="3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 благо </a:t>
          </a:r>
          <a:r>
            <a:rPr lang="ru-RU" sz="32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інших</a:t>
          </a:r>
          <a:r>
            <a:rPr lang="ru-RU" sz="3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32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готовність</a:t>
          </a:r>
          <a:r>
            <a:rPr lang="ru-RU" sz="3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жертвувати</a:t>
          </a:r>
          <a:r>
            <a:rPr lang="ru-RU" sz="3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особистими</a:t>
          </a:r>
          <a:r>
            <a:rPr lang="ru-RU" sz="3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інтересами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72CF43-6996-4E30-A591-47A6EC5B364F}" type="parTrans" cxnId="{CC648150-244D-478A-963B-A6E99BF1CE63}">
      <dgm:prSet/>
      <dgm:spPr/>
      <dgm:t>
        <a:bodyPr/>
        <a:lstStyle/>
        <a:p>
          <a:endParaRPr lang="ru-RU"/>
        </a:p>
      </dgm:t>
    </dgm:pt>
    <dgm:pt modelId="{CBBD3A79-E531-4677-A369-1064E6D8D5D5}" type="sibTrans" cxnId="{CC648150-244D-478A-963B-A6E99BF1CE63}">
      <dgm:prSet/>
      <dgm:spPr/>
      <dgm:t>
        <a:bodyPr/>
        <a:lstStyle/>
        <a:p>
          <a:endParaRPr lang="ru-RU"/>
        </a:p>
      </dgm:t>
    </dgm:pt>
    <dgm:pt modelId="{442C340B-8E7A-46BF-BB18-37C1942766C5}" type="pres">
      <dgm:prSet presAssocID="{B461DDC8-60E9-4E61-9FC5-061C15E7A3F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1DE3DE-38FD-4F05-A6A5-963F5305BEC8}" type="pres">
      <dgm:prSet presAssocID="{82B435BC-FB2D-4935-BEE0-80526039518B}" presName="node" presStyleLbl="node1" presStyleIdx="0" presStyleCnt="1" custScaleX="114261" custLinFactNeighborX="-6089" custLinFactNeighborY="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9E65E9-A7F9-4D63-96F9-6CEF29084DA0}" type="presOf" srcId="{B461DDC8-60E9-4E61-9FC5-061C15E7A3F7}" destId="{442C340B-8E7A-46BF-BB18-37C1942766C5}" srcOrd="0" destOrd="0" presId="urn:microsoft.com/office/officeart/2005/8/layout/default"/>
    <dgm:cxn modelId="{A393D26C-CE8A-4AAE-802F-4B7E08AC1E6E}" type="presOf" srcId="{82B435BC-FB2D-4935-BEE0-80526039518B}" destId="{CE1DE3DE-38FD-4F05-A6A5-963F5305BEC8}" srcOrd="0" destOrd="0" presId="urn:microsoft.com/office/officeart/2005/8/layout/default"/>
    <dgm:cxn modelId="{CC648150-244D-478A-963B-A6E99BF1CE63}" srcId="{B461DDC8-60E9-4E61-9FC5-061C15E7A3F7}" destId="{82B435BC-FB2D-4935-BEE0-80526039518B}" srcOrd="0" destOrd="0" parTransId="{4D72CF43-6996-4E30-A591-47A6EC5B364F}" sibTransId="{CBBD3A79-E531-4677-A369-1064E6D8D5D5}"/>
    <dgm:cxn modelId="{9C311981-4C87-450E-8301-E913942AED42}" type="presParOf" srcId="{442C340B-8E7A-46BF-BB18-37C1942766C5}" destId="{CE1DE3DE-38FD-4F05-A6A5-963F5305BEC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C0017C-558B-4BBE-80DF-62913A5B4B2A}" type="doc">
      <dgm:prSet loTypeId="urn:microsoft.com/office/officeart/2005/8/layout/matrix3" loCatId="matrix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7AE667B-27D7-4FF8-AE9B-CF910F5A49C1}">
      <dgm:prSet/>
      <dgm:spPr/>
      <dgm:t>
        <a:bodyPr/>
        <a:lstStyle/>
        <a:p>
          <a:pPr rtl="0"/>
          <a:r>
            <a:rPr lang="uk-UA" b="1" i="0" smtClean="0"/>
            <a:t>Климко – сирота.</a:t>
          </a:r>
          <a:endParaRPr lang="uk-UA"/>
        </a:p>
      </dgm:t>
    </dgm:pt>
    <dgm:pt modelId="{F2050D2B-031F-49B2-9EC9-5AF800556C42}" type="parTrans" cxnId="{347516BA-F3D6-483A-9E4A-951051C83FE0}">
      <dgm:prSet/>
      <dgm:spPr/>
      <dgm:t>
        <a:bodyPr/>
        <a:lstStyle/>
        <a:p>
          <a:endParaRPr lang="ru-RU"/>
        </a:p>
      </dgm:t>
    </dgm:pt>
    <dgm:pt modelId="{B7B236B5-1B51-47F5-B764-A2F2B402C5C3}" type="sibTrans" cxnId="{347516BA-F3D6-483A-9E4A-951051C83FE0}">
      <dgm:prSet/>
      <dgm:spPr/>
      <dgm:t>
        <a:bodyPr/>
        <a:lstStyle/>
        <a:p>
          <a:endParaRPr lang="ru-RU"/>
        </a:p>
      </dgm:t>
    </dgm:pt>
    <dgm:pt modelId="{D7C8341A-7EB7-4027-87B8-E27A4F57E19E}">
      <dgm:prSet/>
      <dgm:spPr/>
      <dgm:t>
        <a:bodyPr/>
        <a:lstStyle/>
        <a:p>
          <a:pPr rtl="0"/>
          <a:r>
            <a:rPr lang="uk-UA" b="1" i="0" smtClean="0"/>
            <a:t>Портрет і зовнішність героя.</a:t>
          </a:r>
          <a:endParaRPr lang="uk-UA"/>
        </a:p>
      </dgm:t>
    </dgm:pt>
    <dgm:pt modelId="{F5658F19-D2F6-451D-A0B4-3E2E52945358}" type="parTrans" cxnId="{9AE81583-22F1-43CF-A034-D82510C5D436}">
      <dgm:prSet/>
      <dgm:spPr/>
      <dgm:t>
        <a:bodyPr/>
        <a:lstStyle/>
        <a:p>
          <a:endParaRPr lang="ru-RU"/>
        </a:p>
      </dgm:t>
    </dgm:pt>
    <dgm:pt modelId="{B9838348-0D13-47A6-97D9-547D0F0FB086}" type="sibTrans" cxnId="{9AE81583-22F1-43CF-A034-D82510C5D436}">
      <dgm:prSet/>
      <dgm:spPr/>
      <dgm:t>
        <a:bodyPr/>
        <a:lstStyle/>
        <a:p>
          <a:endParaRPr lang="ru-RU"/>
        </a:p>
      </dgm:t>
    </dgm:pt>
    <dgm:pt modelId="{D17C1581-C8C4-49AA-846F-62AA4C5412F0}">
      <dgm:prSet/>
      <dgm:spPr/>
      <dgm:t>
        <a:bodyPr/>
        <a:lstStyle/>
        <a:p>
          <a:pPr rtl="0"/>
          <a:r>
            <a:rPr lang="uk-UA" b="1" i="0" dirty="0" smtClean="0"/>
            <a:t>Риси характеру героя</a:t>
          </a:r>
          <a:endParaRPr lang="uk-UA" dirty="0"/>
        </a:p>
      </dgm:t>
    </dgm:pt>
    <dgm:pt modelId="{0029F8C2-EC00-4521-B50B-6D52F7002176}" type="parTrans" cxnId="{02B56562-D414-4B17-97D9-E88A66EEC0DD}">
      <dgm:prSet/>
      <dgm:spPr/>
      <dgm:t>
        <a:bodyPr/>
        <a:lstStyle/>
        <a:p>
          <a:endParaRPr lang="ru-RU"/>
        </a:p>
      </dgm:t>
    </dgm:pt>
    <dgm:pt modelId="{CB074CEA-8EE3-4E5D-9158-0D02C9E9CA0E}" type="sibTrans" cxnId="{02B56562-D414-4B17-97D9-E88A66EEC0DD}">
      <dgm:prSet/>
      <dgm:spPr/>
      <dgm:t>
        <a:bodyPr/>
        <a:lstStyle/>
        <a:p>
          <a:endParaRPr lang="ru-RU"/>
        </a:p>
      </dgm:t>
    </dgm:pt>
    <dgm:pt modelId="{D4584E4B-1F59-416B-9564-BA26F6BE5B27}">
      <dgm:prSet/>
      <dgm:spPr/>
      <dgm:t>
        <a:bodyPr/>
        <a:lstStyle/>
        <a:p>
          <a:pPr rtl="0"/>
          <a:r>
            <a:rPr lang="uk-UA" b="1" strike="noStrike" dirty="0" smtClean="0"/>
            <a:t>Прагнення</a:t>
          </a:r>
        </a:p>
        <a:p>
          <a:pPr rtl="0"/>
          <a:r>
            <a:rPr lang="uk-UA" b="1" strike="noStrike" dirty="0" smtClean="0"/>
            <a:t>героя</a:t>
          </a:r>
          <a:endParaRPr lang="uk-UA" b="1" strike="noStrike" dirty="0"/>
        </a:p>
      </dgm:t>
    </dgm:pt>
    <dgm:pt modelId="{8D8C0EC4-B737-412F-98C8-48F34DA286D0}" type="parTrans" cxnId="{6A98C493-B4F4-4D56-A60B-1CDFD332186C}">
      <dgm:prSet/>
      <dgm:spPr/>
      <dgm:t>
        <a:bodyPr/>
        <a:lstStyle/>
        <a:p>
          <a:endParaRPr lang="ru-RU"/>
        </a:p>
      </dgm:t>
    </dgm:pt>
    <dgm:pt modelId="{86910B4D-D3CA-470E-A74E-18A99D39745C}" type="sibTrans" cxnId="{6A98C493-B4F4-4D56-A60B-1CDFD332186C}">
      <dgm:prSet/>
      <dgm:spPr/>
      <dgm:t>
        <a:bodyPr/>
        <a:lstStyle/>
        <a:p>
          <a:endParaRPr lang="ru-RU"/>
        </a:p>
      </dgm:t>
    </dgm:pt>
    <dgm:pt modelId="{5CB6E595-508D-442D-B13C-D62A32FA31DC}">
      <dgm:prSet/>
      <dgm:spPr/>
      <dgm:t>
        <a:bodyPr/>
        <a:lstStyle/>
        <a:p>
          <a:endParaRPr lang="ru-RU"/>
        </a:p>
      </dgm:t>
    </dgm:pt>
    <dgm:pt modelId="{3FBFDADD-19F8-4033-BCD8-C279F030F7AE}" type="parTrans" cxnId="{95B8AFE0-F905-4DF6-B7A2-395CE9FB0298}">
      <dgm:prSet/>
      <dgm:spPr/>
      <dgm:t>
        <a:bodyPr/>
        <a:lstStyle/>
        <a:p>
          <a:endParaRPr lang="ru-RU"/>
        </a:p>
      </dgm:t>
    </dgm:pt>
    <dgm:pt modelId="{7EE78A0F-C4BD-46AE-BBB2-CD656D11957A}" type="sibTrans" cxnId="{95B8AFE0-F905-4DF6-B7A2-395CE9FB0298}">
      <dgm:prSet/>
      <dgm:spPr/>
      <dgm:t>
        <a:bodyPr/>
        <a:lstStyle/>
        <a:p>
          <a:endParaRPr lang="ru-RU"/>
        </a:p>
      </dgm:t>
    </dgm:pt>
    <dgm:pt modelId="{2B6F5C0D-B7B6-4954-8A6D-4A8D71953D95}">
      <dgm:prSet/>
      <dgm:spPr/>
      <dgm:t>
        <a:bodyPr/>
        <a:lstStyle/>
        <a:p>
          <a:endParaRPr lang="ru-RU"/>
        </a:p>
      </dgm:t>
    </dgm:pt>
    <dgm:pt modelId="{B7A3DFF9-EBC9-4B55-8F58-8667CF876615}" type="parTrans" cxnId="{483D629A-E786-4DD9-BC8B-864880763892}">
      <dgm:prSet/>
      <dgm:spPr/>
      <dgm:t>
        <a:bodyPr/>
        <a:lstStyle/>
        <a:p>
          <a:endParaRPr lang="ru-RU"/>
        </a:p>
      </dgm:t>
    </dgm:pt>
    <dgm:pt modelId="{225D101C-6A23-4649-8438-5B777637C05A}" type="sibTrans" cxnId="{483D629A-E786-4DD9-BC8B-864880763892}">
      <dgm:prSet/>
      <dgm:spPr/>
      <dgm:t>
        <a:bodyPr/>
        <a:lstStyle/>
        <a:p>
          <a:endParaRPr lang="ru-RU"/>
        </a:p>
      </dgm:t>
    </dgm:pt>
    <dgm:pt modelId="{AFF5DE1B-800D-4C73-924C-D974BEF78E25}">
      <dgm:prSet/>
      <dgm:spPr/>
      <dgm:t>
        <a:bodyPr/>
        <a:lstStyle/>
        <a:p>
          <a:endParaRPr lang="ru-RU"/>
        </a:p>
      </dgm:t>
    </dgm:pt>
    <dgm:pt modelId="{2DF576EE-9D3D-45DA-B17E-5F0C3FBAC4F2}" type="parTrans" cxnId="{4E9A75A2-A643-4FDE-A085-FC407E5D8866}">
      <dgm:prSet/>
      <dgm:spPr/>
      <dgm:t>
        <a:bodyPr/>
        <a:lstStyle/>
        <a:p>
          <a:endParaRPr lang="ru-RU"/>
        </a:p>
      </dgm:t>
    </dgm:pt>
    <dgm:pt modelId="{CF58CF9A-D9F0-4C7D-A5C5-6FECE16B5C99}" type="sibTrans" cxnId="{4E9A75A2-A643-4FDE-A085-FC407E5D8866}">
      <dgm:prSet/>
      <dgm:spPr/>
      <dgm:t>
        <a:bodyPr/>
        <a:lstStyle/>
        <a:p>
          <a:endParaRPr lang="ru-RU"/>
        </a:p>
      </dgm:t>
    </dgm:pt>
    <dgm:pt modelId="{D4B8CC2C-14A6-4B6B-9389-AAF546C0751C}">
      <dgm:prSet/>
      <dgm:spPr/>
      <dgm:t>
        <a:bodyPr/>
        <a:lstStyle/>
        <a:p>
          <a:endParaRPr lang="ru-RU"/>
        </a:p>
      </dgm:t>
    </dgm:pt>
    <dgm:pt modelId="{77DFF386-205A-4963-AD88-1FC9EF07FCFA}" type="parTrans" cxnId="{EF22417A-4FF3-420F-80DA-D0981A4B0F45}">
      <dgm:prSet/>
      <dgm:spPr/>
      <dgm:t>
        <a:bodyPr/>
        <a:lstStyle/>
        <a:p>
          <a:endParaRPr lang="ru-RU"/>
        </a:p>
      </dgm:t>
    </dgm:pt>
    <dgm:pt modelId="{FA66FC32-A83B-4F05-BEB8-64373EFF2D03}" type="sibTrans" cxnId="{EF22417A-4FF3-420F-80DA-D0981A4B0F45}">
      <dgm:prSet/>
      <dgm:spPr/>
      <dgm:t>
        <a:bodyPr/>
        <a:lstStyle/>
        <a:p>
          <a:endParaRPr lang="ru-RU"/>
        </a:p>
      </dgm:t>
    </dgm:pt>
    <dgm:pt modelId="{4FA7A5E3-C078-4FDC-B4EF-DEC71249E8F8}">
      <dgm:prSet/>
      <dgm:spPr/>
      <dgm:t>
        <a:bodyPr/>
        <a:lstStyle/>
        <a:p>
          <a:endParaRPr lang="ru-RU"/>
        </a:p>
      </dgm:t>
    </dgm:pt>
    <dgm:pt modelId="{06E12DAF-30D9-4BC3-B90B-9D6F988E88A2}" type="parTrans" cxnId="{07E28610-B7BE-4734-A748-FC6B172070FF}">
      <dgm:prSet/>
      <dgm:spPr/>
      <dgm:t>
        <a:bodyPr/>
        <a:lstStyle/>
        <a:p>
          <a:endParaRPr lang="ru-RU"/>
        </a:p>
      </dgm:t>
    </dgm:pt>
    <dgm:pt modelId="{E73549BF-9A71-4DC3-8A0C-918F62C4A722}" type="sibTrans" cxnId="{07E28610-B7BE-4734-A748-FC6B172070FF}">
      <dgm:prSet/>
      <dgm:spPr/>
      <dgm:t>
        <a:bodyPr/>
        <a:lstStyle/>
        <a:p>
          <a:endParaRPr lang="ru-RU"/>
        </a:p>
      </dgm:t>
    </dgm:pt>
    <dgm:pt modelId="{E7B7433E-A9BD-449A-9EB8-1B16D8B47DC2}">
      <dgm:prSet/>
      <dgm:spPr/>
      <dgm:t>
        <a:bodyPr/>
        <a:lstStyle/>
        <a:p>
          <a:endParaRPr lang="ru-RU"/>
        </a:p>
      </dgm:t>
    </dgm:pt>
    <dgm:pt modelId="{E4163C0B-C99C-48C1-9FC1-7BF218389A3F}" type="parTrans" cxnId="{9B1883A6-60D2-4006-A583-77871A53C57F}">
      <dgm:prSet/>
      <dgm:spPr/>
      <dgm:t>
        <a:bodyPr/>
        <a:lstStyle/>
        <a:p>
          <a:endParaRPr lang="ru-RU"/>
        </a:p>
      </dgm:t>
    </dgm:pt>
    <dgm:pt modelId="{C7EE7AD7-F031-497E-BA62-BB0165E24396}" type="sibTrans" cxnId="{9B1883A6-60D2-4006-A583-77871A53C57F}">
      <dgm:prSet/>
      <dgm:spPr/>
      <dgm:t>
        <a:bodyPr/>
        <a:lstStyle/>
        <a:p>
          <a:endParaRPr lang="ru-RU"/>
        </a:p>
      </dgm:t>
    </dgm:pt>
    <dgm:pt modelId="{2D09674A-DE07-4AA4-90BA-7C72CBFC7D3A}">
      <dgm:prSet/>
      <dgm:spPr/>
      <dgm:t>
        <a:bodyPr/>
        <a:lstStyle/>
        <a:p>
          <a:endParaRPr lang="ru-RU"/>
        </a:p>
      </dgm:t>
    </dgm:pt>
    <dgm:pt modelId="{CFC6A58E-F198-4FE3-A809-1A5C3B1DE5FC}" type="parTrans" cxnId="{F4451115-AE2B-4442-994D-D462DA4B44B2}">
      <dgm:prSet/>
      <dgm:spPr/>
      <dgm:t>
        <a:bodyPr/>
        <a:lstStyle/>
        <a:p>
          <a:endParaRPr lang="ru-RU"/>
        </a:p>
      </dgm:t>
    </dgm:pt>
    <dgm:pt modelId="{3D2AE735-39FE-4DEF-8E9B-68EFADBE36FA}" type="sibTrans" cxnId="{F4451115-AE2B-4442-994D-D462DA4B44B2}">
      <dgm:prSet/>
      <dgm:spPr/>
      <dgm:t>
        <a:bodyPr/>
        <a:lstStyle/>
        <a:p>
          <a:endParaRPr lang="ru-RU"/>
        </a:p>
      </dgm:t>
    </dgm:pt>
    <dgm:pt modelId="{C08B7D69-0EE6-4BA5-A5F0-E8F1FE239184}" type="pres">
      <dgm:prSet presAssocID="{C4C0017C-558B-4BBE-80DF-62913A5B4B2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CF69C6-A6C0-44C4-849B-AA15CA08FDCB}" type="pres">
      <dgm:prSet presAssocID="{C4C0017C-558B-4BBE-80DF-62913A5B4B2A}" presName="diamond" presStyleLbl="bgShp" presStyleIdx="0" presStyleCnt="1"/>
      <dgm:spPr/>
    </dgm:pt>
    <dgm:pt modelId="{8D974734-AC56-43CB-89E9-35045DF0B33E}" type="pres">
      <dgm:prSet presAssocID="{C4C0017C-558B-4BBE-80DF-62913A5B4B2A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9583B-8AEF-4E75-B081-359DB51C872B}" type="pres">
      <dgm:prSet presAssocID="{C4C0017C-558B-4BBE-80DF-62913A5B4B2A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883FE4-0398-4C15-9F54-E674CD191BD9}" type="pres">
      <dgm:prSet presAssocID="{C4C0017C-558B-4BBE-80DF-62913A5B4B2A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B63B3F-18A2-40DE-8AF4-6720F1548748}" type="pres">
      <dgm:prSet presAssocID="{C4C0017C-558B-4BBE-80DF-62913A5B4B2A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E81583-22F1-43CF-A034-D82510C5D436}" srcId="{C4C0017C-558B-4BBE-80DF-62913A5B4B2A}" destId="{D7C8341A-7EB7-4027-87B8-E27A4F57E19E}" srcOrd="1" destOrd="0" parTransId="{F5658F19-D2F6-451D-A0B4-3E2E52945358}" sibTransId="{B9838348-0D13-47A6-97D9-547D0F0FB086}"/>
    <dgm:cxn modelId="{02B56562-D414-4B17-97D9-E88A66EEC0DD}" srcId="{C4C0017C-558B-4BBE-80DF-62913A5B4B2A}" destId="{D17C1581-C8C4-49AA-846F-62AA4C5412F0}" srcOrd="2" destOrd="0" parTransId="{0029F8C2-EC00-4521-B50B-6D52F7002176}" sibTransId="{CB074CEA-8EE3-4E5D-9158-0D02C9E9CA0E}"/>
    <dgm:cxn modelId="{4E9A75A2-A643-4FDE-A085-FC407E5D8866}" srcId="{C4C0017C-558B-4BBE-80DF-62913A5B4B2A}" destId="{AFF5DE1B-800D-4C73-924C-D974BEF78E25}" srcOrd="6" destOrd="0" parTransId="{2DF576EE-9D3D-45DA-B17E-5F0C3FBAC4F2}" sibTransId="{CF58CF9A-D9F0-4C7D-A5C5-6FECE16B5C99}"/>
    <dgm:cxn modelId="{9B1883A6-60D2-4006-A583-77871A53C57F}" srcId="{C4C0017C-558B-4BBE-80DF-62913A5B4B2A}" destId="{E7B7433E-A9BD-449A-9EB8-1B16D8B47DC2}" srcOrd="9" destOrd="0" parTransId="{E4163C0B-C99C-48C1-9FC1-7BF218389A3F}" sibTransId="{C7EE7AD7-F031-497E-BA62-BB0165E24396}"/>
    <dgm:cxn modelId="{CF572E23-D843-4ED9-A040-B840F190585D}" type="presOf" srcId="{D7C8341A-7EB7-4027-87B8-E27A4F57E19E}" destId="{BC09583B-8AEF-4E75-B081-359DB51C872B}" srcOrd="0" destOrd="0" presId="urn:microsoft.com/office/officeart/2005/8/layout/matrix3"/>
    <dgm:cxn modelId="{483D629A-E786-4DD9-BC8B-864880763892}" srcId="{C4C0017C-558B-4BBE-80DF-62913A5B4B2A}" destId="{2B6F5C0D-B7B6-4954-8A6D-4A8D71953D95}" srcOrd="5" destOrd="0" parTransId="{B7A3DFF9-EBC9-4B55-8F58-8667CF876615}" sibTransId="{225D101C-6A23-4649-8438-5B777637C05A}"/>
    <dgm:cxn modelId="{95B8AFE0-F905-4DF6-B7A2-395CE9FB0298}" srcId="{C4C0017C-558B-4BBE-80DF-62913A5B4B2A}" destId="{5CB6E595-508D-442D-B13C-D62A32FA31DC}" srcOrd="4" destOrd="0" parTransId="{3FBFDADD-19F8-4033-BCD8-C279F030F7AE}" sibTransId="{7EE78A0F-C4BD-46AE-BBB2-CD656D11957A}"/>
    <dgm:cxn modelId="{EF22417A-4FF3-420F-80DA-D0981A4B0F45}" srcId="{C4C0017C-558B-4BBE-80DF-62913A5B4B2A}" destId="{D4B8CC2C-14A6-4B6B-9389-AAF546C0751C}" srcOrd="7" destOrd="0" parTransId="{77DFF386-205A-4963-AD88-1FC9EF07FCFA}" sibTransId="{FA66FC32-A83B-4F05-BEB8-64373EFF2D03}"/>
    <dgm:cxn modelId="{347516BA-F3D6-483A-9E4A-951051C83FE0}" srcId="{C4C0017C-558B-4BBE-80DF-62913A5B4B2A}" destId="{47AE667B-27D7-4FF8-AE9B-CF910F5A49C1}" srcOrd="0" destOrd="0" parTransId="{F2050D2B-031F-49B2-9EC9-5AF800556C42}" sibTransId="{B7B236B5-1B51-47F5-B764-A2F2B402C5C3}"/>
    <dgm:cxn modelId="{3568CCB4-ADD3-4B2B-9AB7-E2A34E51BF0D}" type="presOf" srcId="{D17C1581-C8C4-49AA-846F-62AA4C5412F0}" destId="{65883FE4-0398-4C15-9F54-E674CD191BD9}" srcOrd="0" destOrd="0" presId="urn:microsoft.com/office/officeart/2005/8/layout/matrix3"/>
    <dgm:cxn modelId="{DCAF10D5-05C4-4293-B839-CBBF0EA7674C}" type="presOf" srcId="{47AE667B-27D7-4FF8-AE9B-CF910F5A49C1}" destId="{8D974734-AC56-43CB-89E9-35045DF0B33E}" srcOrd="0" destOrd="0" presId="urn:microsoft.com/office/officeart/2005/8/layout/matrix3"/>
    <dgm:cxn modelId="{2A90E724-E646-41A5-A5D0-A0D11D6A34BA}" type="presOf" srcId="{C4C0017C-558B-4BBE-80DF-62913A5B4B2A}" destId="{C08B7D69-0EE6-4BA5-A5F0-E8F1FE239184}" srcOrd="0" destOrd="0" presId="urn:microsoft.com/office/officeart/2005/8/layout/matrix3"/>
    <dgm:cxn modelId="{6A98C493-B4F4-4D56-A60B-1CDFD332186C}" srcId="{C4C0017C-558B-4BBE-80DF-62913A5B4B2A}" destId="{D4584E4B-1F59-416B-9564-BA26F6BE5B27}" srcOrd="3" destOrd="0" parTransId="{8D8C0EC4-B737-412F-98C8-48F34DA286D0}" sibTransId="{86910B4D-D3CA-470E-A74E-18A99D39745C}"/>
    <dgm:cxn modelId="{F4451115-AE2B-4442-994D-D462DA4B44B2}" srcId="{C4C0017C-558B-4BBE-80DF-62913A5B4B2A}" destId="{2D09674A-DE07-4AA4-90BA-7C72CBFC7D3A}" srcOrd="10" destOrd="0" parTransId="{CFC6A58E-F198-4FE3-A809-1A5C3B1DE5FC}" sibTransId="{3D2AE735-39FE-4DEF-8E9B-68EFADBE36FA}"/>
    <dgm:cxn modelId="{07E28610-B7BE-4734-A748-FC6B172070FF}" srcId="{C4C0017C-558B-4BBE-80DF-62913A5B4B2A}" destId="{4FA7A5E3-C078-4FDC-B4EF-DEC71249E8F8}" srcOrd="8" destOrd="0" parTransId="{06E12DAF-30D9-4BC3-B90B-9D6F988E88A2}" sibTransId="{E73549BF-9A71-4DC3-8A0C-918F62C4A722}"/>
    <dgm:cxn modelId="{1C45C074-6A47-404A-A56E-0E4646BE9026}" type="presOf" srcId="{D4584E4B-1F59-416B-9564-BA26F6BE5B27}" destId="{8FB63B3F-18A2-40DE-8AF4-6720F1548748}" srcOrd="0" destOrd="0" presId="urn:microsoft.com/office/officeart/2005/8/layout/matrix3"/>
    <dgm:cxn modelId="{66041F8C-3457-4CC9-8A42-32DC56986A01}" type="presParOf" srcId="{C08B7D69-0EE6-4BA5-A5F0-E8F1FE239184}" destId="{0CCF69C6-A6C0-44C4-849B-AA15CA08FDCB}" srcOrd="0" destOrd="0" presId="urn:microsoft.com/office/officeart/2005/8/layout/matrix3"/>
    <dgm:cxn modelId="{CB515BFD-5965-4B22-BA4A-20933B1FD2D1}" type="presParOf" srcId="{C08B7D69-0EE6-4BA5-A5F0-E8F1FE239184}" destId="{8D974734-AC56-43CB-89E9-35045DF0B33E}" srcOrd="1" destOrd="0" presId="urn:microsoft.com/office/officeart/2005/8/layout/matrix3"/>
    <dgm:cxn modelId="{CC5D5E69-050F-4AB9-B52D-0FCE78FFB3F7}" type="presParOf" srcId="{C08B7D69-0EE6-4BA5-A5F0-E8F1FE239184}" destId="{BC09583B-8AEF-4E75-B081-359DB51C872B}" srcOrd="2" destOrd="0" presId="urn:microsoft.com/office/officeart/2005/8/layout/matrix3"/>
    <dgm:cxn modelId="{7BE3C6C5-5970-4C40-890D-3467527B9820}" type="presParOf" srcId="{C08B7D69-0EE6-4BA5-A5F0-E8F1FE239184}" destId="{65883FE4-0398-4C15-9F54-E674CD191BD9}" srcOrd="3" destOrd="0" presId="urn:microsoft.com/office/officeart/2005/8/layout/matrix3"/>
    <dgm:cxn modelId="{1D0DE8A6-E9A3-4890-A702-03C681F83489}" type="presParOf" srcId="{C08B7D69-0EE6-4BA5-A5F0-E8F1FE239184}" destId="{8FB63B3F-18A2-40DE-8AF4-6720F154874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8E86A4-85D9-436D-9F42-936E4524D8D2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75687B3B-2B2F-4A57-9A1D-2F20A2F91540}">
      <dgm:prSet/>
      <dgm:spPr/>
      <dgm:t>
        <a:bodyPr/>
        <a:lstStyle/>
        <a:p>
          <a:pPr rtl="0"/>
          <a:r>
            <a:rPr lang="uk-UA" b="1" i="0" dirty="0" smtClean="0"/>
            <a:t>У маленькій сирітській душі Климко носив стільки доброти, милосердя і співчуття до знедолених і стражденних, що не побоявся в одинадцять літ вирушити в далеку дорогу по сіль, аби тільки допомогти близькій людині — своїй учительці — не померти з голоду. Скільки натерпівся й намучився за свою двотижневу дорогу маленький лицар, скільки разів ризикував бути вбитим, замерзнути десь на полі під копицею — адже йшла війна і заходити в села було небезпечно. Та хлопчик ішов: його вело дорогою поневірянь милосердя.</a:t>
          </a:r>
          <a:endParaRPr lang="uk-UA" dirty="0"/>
        </a:p>
      </dgm:t>
    </dgm:pt>
    <dgm:pt modelId="{34353F19-A559-42CB-A060-B0EC2F980086}" type="parTrans" cxnId="{1B8E94E2-1D79-4982-B3A4-0FBE9720B91A}">
      <dgm:prSet/>
      <dgm:spPr/>
      <dgm:t>
        <a:bodyPr/>
        <a:lstStyle/>
        <a:p>
          <a:endParaRPr lang="ru-RU"/>
        </a:p>
      </dgm:t>
    </dgm:pt>
    <dgm:pt modelId="{AD5E48CE-8E08-44FA-A68C-14A465A17FA6}" type="sibTrans" cxnId="{1B8E94E2-1D79-4982-B3A4-0FBE9720B91A}">
      <dgm:prSet/>
      <dgm:spPr/>
      <dgm:t>
        <a:bodyPr/>
        <a:lstStyle/>
        <a:p>
          <a:endParaRPr lang="ru-RU"/>
        </a:p>
      </dgm:t>
    </dgm:pt>
    <dgm:pt modelId="{6F9C228F-A33E-4763-8BD3-D61B91988D69}" type="pres">
      <dgm:prSet presAssocID="{E18E86A4-85D9-436D-9F42-936E4524D8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EA6313-1EB8-4B7E-BA1D-FC57B1B8A49E}" type="pres">
      <dgm:prSet presAssocID="{75687B3B-2B2F-4A57-9A1D-2F20A2F91540}" presName="parentText" presStyleLbl="node1" presStyleIdx="0" presStyleCnt="1" custLinFactNeighborX="3722" custLinFactNeighborY="-150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8E94E2-1D79-4982-B3A4-0FBE9720B91A}" srcId="{E18E86A4-85D9-436D-9F42-936E4524D8D2}" destId="{75687B3B-2B2F-4A57-9A1D-2F20A2F91540}" srcOrd="0" destOrd="0" parTransId="{34353F19-A559-42CB-A060-B0EC2F980086}" sibTransId="{AD5E48CE-8E08-44FA-A68C-14A465A17FA6}"/>
    <dgm:cxn modelId="{060F22D8-9E83-435B-B466-570455001856}" type="presOf" srcId="{75687B3B-2B2F-4A57-9A1D-2F20A2F91540}" destId="{E5EA6313-1EB8-4B7E-BA1D-FC57B1B8A49E}" srcOrd="0" destOrd="0" presId="urn:microsoft.com/office/officeart/2005/8/layout/vList2"/>
    <dgm:cxn modelId="{C450189A-D11B-42AF-8B68-2FACEF6EE338}" type="presOf" srcId="{E18E86A4-85D9-436D-9F42-936E4524D8D2}" destId="{6F9C228F-A33E-4763-8BD3-D61B91988D69}" srcOrd="0" destOrd="0" presId="urn:microsoft.com/office/officeart/2005/8/layout/vList2"/>
    <dgm:cxn modelId="{82D4D7BE-8A20-4344-8C57-3A4FC967A2AD}" type="presParOf" srcId="{6F9C228F-A33E-4763-8BD3-D61B91988D69}" destId="{E5EA6313-1EB8-4B7E-BA1D-FC57B1B8A4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0DAA3B-A629-42F8-AD02-11204C6DBD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0DAE742-C2EA-4BB8-81EF-85157496E2CE}">
      <dgm:prSet/>
      <dgm:spPr/>
      <dgm:t>
        <a:bodyPr/>
        <a:lstStyle/>
        <a:p>
          <a:pPr rtl="0"/>
          <a:r>
            <a:rPr lang="uk-UA" b="1" i="0" smtClean="0"/>
            <a:t>«Климко йшов босий, у куцих штанчатах, старій матросці, що була колись голубою, а тепер стала сіра, та ще й в дядьковій Кириловій діжурці. Тій діжурці, як казав дядько, було «сто літ», і не рвалася вона лише тому, що зашкарубла від давньої мазути»</a:t>
          </a:r>
          <a:endParaRPr lang="uk-UA"/>
        </a:p>
      </dgm:t>
    </dgm:pt>
    <dgm:pt modelId="{D8F3219B-DF88-43D3-80E0-60A7208CDED0}" type="parTrans" cxnId="{9CE6C4B2-F254-4B51-ABE3-6D7D80B885DE}">
      <dgm:prSet/>
      <dgm:spPr/>
      <dgm:t>
        <a:bodyPr/>
        <a:lstStyle/>
        <a:p>
          <a:endParaRPr lang="ru-RU"/>
        </a:p>
      </dgm:t>
    </dgm:pt>
    <dgm:pt modelId="{36DB72DA-69DA-417B-A610-3B9C520DCDC1}" type="sibTrans" cxnId="{9CE6C4B2-F254-4B51-ABE3-6D7D80B885DE}">
      <dgm:prSet/>
      <dgm:spPr/>
      <dgm:t>
        <a:bodyPr/>
        <a:lstStyle/>
        <a:p>
          <a:endParaRPr lang="ru-RU"/>
        </a:p>
      </dgm:t>
    </dgm:pt>
    <dgm:pt modelId="{6DD00089-3307-499F-87F7-EBE0AEFB3117}" type="pres">
      <dgm:prSet presAssocID="{F10DAA3B-A629-42F8-AD02-11204C6DBD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BD9965-33CB-40DB-B047-0B3F2A4DCDDF}" type="pres">
      <dgm:prSet presAssocID="{C0DAE742-C2EA-4BB8-81EF-85157496E2C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B15905-11C8-403C-8B98-DC6903E0C2E9}" type="presOf" srcId="{F10DAA3B-A629-42F8-AD02-11204C6DBDA1}" destId="{6DD00089-3307-499F-87F7-EBE0AEFB3117}" srcOrd="0" destOrd="0" presId="urn:microsoft.com/office/officeart/2005/8/layout/vList2"/>
    <dgm:cxn modelId="{9CE6C4B2-F254-4B51-ABE3-6D7D80B885DE}" srcId="{F10DAA3B-A629-42F8-AD02-11204C6DBDA1}" destId="{C0DAE742-C2EA-4BB8-81EF-85157496E2CE}" srcOrd="0" destOrd="0" parTransId="{D8F3219B-DF88-43D3-80E0-60A7208CDED0}" sibTransId="{36DB72DA-69DA-417B-A610-3B9C520DCDC1}"/>
    <dgm:cxn modelId="{4239B2A1-A00F-4100-B7D4-0F32E8E09110}" type="presOf" srcId="{C0DAE742-C2EA-4BB8-81EF-85157496E2CE}" destId="{FDBD9965-33CB-40DB-B047-0B3F2A4DCDDF}" srcOrd="0" destOrd="0" presId="urn:microsoft.com/office/officeart/2005/8/layout/vList2"/>
    <dgm:cxn modelId="{9C366C94-7CC5-4A24-8A3F-9BB9BD9E85DC}" type="presParOf" srcId="{6DD00089-3307-499F-87F7-EBE0AEFB3117}" destId="{FDBD9965-33CB-40DB-B047-0B3F2A4DCD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56575A4-CCB8-4D51-94BA-0146DD5B380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A7485770-E98A-467A-910E-DA26B95DA50D}">
      <dgm:prSet/>
      <dgm:spPr/>
      <dgm:t>
        <a:bodyPr/>
        <a:lstStyle/>
        <a:p>
          <a:pPr rtl="0"/>
          <a:r>
            <a:rPr lang="ru-RU" b="0" i="0" dirty="0" smtClean="0"/>
            <a:t>а) </a:t>
          </a:r>
          <a:r>
            <a:rPr lang="ru-RU" b="0" i="0" dirty="0" err="1" smtClean="0"/>
            <a:t>щирий</a:t>
          </a:r>
          <a:r>
            <a:rPr lang="ru-RU" b="0" i="0" dirty="0" smtClean="0"/>
            <a:t>, </a:t>
          </a:r>
          <a:r>
            <a:rPr lang="ru-RU" b="0" i="0" dirty="0" err="1" smtClean="0"/>
            <a:t>добрий</a:t>
          </a:r>
          <a:r>
            <a:rPr lang="ru-RU" b="0" i="0" dirty="0" smtClean="0"/>
            <a:t>, </a:t>
          </a:r>
          <a:r>
            <a:rPr lang="ru-RU" b="0" i="0" dirty="0" err="1" smtClean="0"/>
            <a:t>працьовитий</a:t>
          </a:r>
          <a:r>
            <a:rPr lang="ru-RU" b="0" i="0" dirty="0" smtClean="0"/>
            <a:t>;</a:t>
          </a:r>
          <a:endParaRPr lang="uk-UA" dirty="0"/>
        </a:p>
      </dgm:t>
    </dgm:pt>
    <dgm:pt modelId="{6E37EF95-00A8-4806-9F12-5B450464D39E}" type="parTrans" cxnId="{219161CB-35A7-4094-A8FB-25CD37C0B374}">
      <dgm:prSet/>
      <dgm:spPr/>
      <dgm:t>
        <a:bodyPr/>
        <a:lstStyle/>
        <a:p>
          <a:endParaRPr lang="ru-RU"/>
        </a:p>
      </dgm:t>
    </dgm:pt>
    <dgm:pt modelId="{322DA308-1AC6-49B2-A337-3C2FF3749FE1}" type="sibTrans" cxnId="{219161CB-35A7-4094-A8FB-25CD37C0B374}">
      <dgm:prSet/>
      <dgm:spPr/>
      <dgm:t>
        <a:bodyPr/>
        <a:lstStyle/>
        <a:p>
          <a:endParaRPr lang="ru-RU"/>
        </a:p>
      </dgm:t>
    </dgm:pt>
    <dgm:pt modelId="{F35FA030-C1CC-4C1C-8732-DE05AA87D93B}">
      <dgm:prSet/>
      <dgm:spPr/>
      <dgm:t>
        <a:bodyPr/>
        <a:lstStyle/>
        <a:p>
          <a:pPr rtl="0"/>
          <a:r>
            <a:rPr lang="ru-RU" b="0" i="0" smtClean="0"/>
            <a:t>б) мужній, вольовий;</a:t>
          </a:r>
          <a:endParaRPr lang="uk-UA"/>
        </a:p>
      </dgm:t>
    </dgm:pt>
    <dgm:pt modelId="{95E32771-2583-46FF-AA4E-76C50CB0CF09}" type="parTrans" cxnId="{7A597375-DA74-4172-AD2B-B3FF109172BF}">
      <dgm:prSet/>
      <dgm:spPr/>
      <dgm:t>
        <a:bodyPr/>
        <a:lstStyle/>
        <a:p>
          <a:endParaRPr lang="ru-RU"/>
        </a:p>
      </dgm:t>
    </dgm:pt>
    <dgm:pt modelId="{5F3AC015-9661-4784-BF1B-B2CE74B97B2F}" type="sibTrans" cxnId="{7A597375-DA74-4172-AD2B-B3FF109172BF}">
      <dgm:prSet/>
      <dgm:spPr/>
      <dgm:t>
        <a:bodyPr/>
        <a:lstStyle/>
        <a:p>
          <a:endParaRPr lang="ru-RU"/>
        </a:p>
      </dgm:t>
    </dgm:pt>
    <dgm:pt modelId="{60D82EF9-00FA-435D-81B1-0EB2D36BD946}">
      <dgm:prSet/>
      <dgm:spPr/>
      <dgm:t>
        <a:bodyPr/>
        <a:lstStyle/>
        <a:p>
          <a:pPr rtl="0"/>
          <a:r>
            <a:rPr lang="ru-RU" b="0" i="0" smtClean="0"/>
            <a:t>в) благородний, чуйний, уважний, турботливий</a:t>
          </a:r>
          <a:endParaRPr lang="uk-UA"/>
        </a:p>
      </dgm:t>
    </dgm:pt>
    <dgm:pt modelId="{ECD72348-ABF0-4F38-A9C5-69DC7F5D2897}" type="parTrans" cxnId="{2816B5E1-9623-4B3C-BB9B-5162438FAD71}">
      <dgm:prSet/>
      <dgm:spPr/>
      <dgm:t>
        <a:bodyPr/>
        <a:lstStyle/>
        <a:p>
          <a:endParaRPr lang="ru-RU"/>
        </a:p>
      </dgm:t>
    </dgm:pt>
    <dgm:pt modelId="{10F3D1EB-D823-4401-AC92-1299093C2575}" type="sibTrans" cxnId="{2816B5E1-9623-4B3C-BB9B-5162438FAD71}">
      <dgm:prSet/>
      <dgm:spPr/>
      <dgm:t>
        <a:bodyPr/>
        <a:lstStyle/>
        <a:p>
          <a:endParaRPr lang="ru-RU"/>
        </a:p>
      </dgm:t>
    </dgm:pt>
    <dgm:pt modelId="{50C8E2A5-F37F-4A44-8D38-EE7B818DFEF7}">
      <dgm:prSet/>
      <dgm:spPr/>
      <dgm:t>
        <a:bodyPr/>
        <a:lstStyle/>
        <a:p>
          <a:pPr rtl="0"/>
          <a:r>
            <a:rPr lang="ru-RU" b="0" i="0" smtClean="0"/>
            <a:t>г) винахідливий. </a:t>
          </a:r>
          <a:endParaRPr lang="uk-UA"/>
        </a:p>
      </dgm:t>
    </dgm:pt>
    <dgm:pt modelId="{E3E87821-DE15-4BDE-8888-C2CD2122E86B}" type="parTrans" cxnId="{4057800C-0670-48D7-82C4-3617EB2D5E12}">
      <dgm:prSet/>
      <dgm:spPr/>
      <dgm:t>
        <a:bodyPr/>
        <a:lstStyle/>
        <a:p>
          <a:endParaRPr lang="ru-RU"/>
        </a:p>
      </dgm:t>
    </dgm:pt>
    <dgm:pt modelId="{23580F41-C4A9-4A51-AB6A-B6D2184696A5}" type="sibTrans" cxnId="{4057800C-0670-48D7-82C4-3617EB2D5E12}">
      <dgm:prSet/>
      <dgm:spPr/>
      <dgm:t>
        <a:bodyPr/>
        <a:lstStyle/>
        <a:p>
          <a:endParaRPr lang="ru-RU"/>
        </a:p>
      </dgm:t>
    </dgm:pt>
    <dgm:pt modelId="{D28484BD-0725-4DB3-A1D2-566E11F44186}" type="pres">
      <dgm:prSet presAssocID="{A56575A4-CCB8-4D51-94BA-0146DD5B38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E38A58-AE72-4788-9414-08BC55089FF5}" type="pres">
      <dgm:prSet presAssocID="{A7485770-E98A-467A-910E-DA26B95DA50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F3B3BC-B4FA-4CA4-8073-A0B2E5891578}" type="pres">
      <dgm:prSet presAssocID="{322DA308-1AC6-49B2-A337-3C2FF3749FE1}" presName="spacer" presStyleCnt="0"/>
      <dgm:spPr/>
    </dgm:pt>
    <dgm:pt modelId="{D15F79DC-F7FC-4D94-BEC7-B561D6EE32E0}" type="pres">
      <dgm:prSet presAssocID="{F35FA030-C1CC-4C1C-8732-DE05AA87D93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BAD61-F1B7-4D17-800F-88CB8403548A}" type="pres">
      <dgm:prSet presAssocID="{5F3AC015-9661-4784-BF1B-B2CE74B97B2F}" presName="spacer" presStyleCnt="0"/>
      <dgm:spPr/>
    </dgm:pt>
    <dgm:pt modelId="{4FB0677C-B3AC-400F-B9B1-580AF25BA77D}" type="pres">
      <dgm:prSet presAssocID="{60D82EF9-00FA-435D-81B1-0EB2D36BD94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E234E-A747-4E73-BC40-22A1504C452E}" type="pres">
      <dgm:prSet presAssocID="{10F3D1EB-D823-4401-AC92-1299093C2575}" presName="spacer" presStyleCnt="0"/>
      <dgm:spPr/>
    </dgm:pt>
    <dgm:pt modelId="{C894C3A3-BA72-4F96-B0F2-28F570974360}" type="pres">
      <dgm:prSet presAssocID="{50C8E2A5-F37F-4A44-8D38-EE7B818DFEF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9161CB-35A7-4094-A8FB-25CD37C0B374}" srcId="{A56575A4-CCB8-4D51-94BA-0146DD5B380B}" destId="{A7485770-E98A-467A-910E-DA26B95DA50D}" srcOrd="0" destOrd="0" parTransId="{6E37EF95-00A8-4806-9F12-5B450464D39E}" sibTransId="{322DA308-1AC6-49B2-A337-3C2FF3749FE1}"/>
    <dgm:cxn modelId="{3502473B-9358-4E2A-A411-3BEFCC918396}" type="presOf" srcId="{F35FA030-C1CC-4C1C-8732-DE05AA87D93B}" destId="{D15F79DC-F7FC-4D94-BEC7-B561D6EE32E0}" srcOrd="0" destOrd="0" presId="urn:microsoft.com/office/officeart/2005/8/layout/vList2"/>
    <dgm:cxn modelId="{7A597375-DA74-4172-AD2B-B3FF109172BF}" srcId="{A56575A4-CCB8-4D51-94BA-0146DD5B380B}" destId="{F35FA030-C1CC-4C1C-8732-DE05AA87D93B}" srcOrd="1" destOrd="0" parTransId="{95E32771-2583-46FF-AA4E-76C50CB0CF09}" sibTransId="{5F3AC015-9661-4784-BF1B-B2CE74B97B2F}"/>
    <dgm:cxn modelId="{2816B5E1-9623-4B3C-BB9B-5162438FAD71}" srcId="{A56575A4-CCB8-4D51-94BA-0146DD5B380B}" destId="{60D82EF9-00FA-435D-81B1-0EB2D36BD946}" srcOrd="2" destOrd="0" parTransId="{ECD72348-ABF0-4F38-A9C5-69DC7F5D2897}" sibTransId="{10F3D1EB-D823-4401-AC92-1299093C2575}"/>
    <dgm:cxn modelId="{F98DA5BE-1CDC-4D42-BB89-1D43C90B83D7}" type="presOf" srcId="{60D82EF9-00FA-435D-81B1-0EB2D36BD946}" destId="{4FB0677C-B3AC-400F-B9B1-580AF25BA77D}" srcOrd="0" destOrd="0" presId="urn:microsoft.com/office/officeart/2005/8/layout/vList2"/>
    <dgm:cxn modelId="{E50C8AE5-2D21-4B73-899B-8EC4A40AD36F}" type="presOf" srcId="{50C8E2A5-F37F-4A44-8D38-EE7B818DFEF7}" destId="{C894C3A3-BA72-4F96-B0F2-28F570974360}" srcOrd="0" destOrd="0" presId="urn:microsoft.com/office/officeart/2005/8/layout/vList2"/>
    <dgm:cxn modelId="{4057800C-0670-48D7-82C4-3617EB2D5E12}" srcId="{A56575A4-CCB8-4D51-94BA-0146DD5B380B}" destId="{50C8E2A5-F37F-4A44-8D38-EE7B818DFEF7}" srcOrd="3" destOrd="0" parTransId="{E3E87821-DE15-4BDE-8888-C2CD2122E86B}" sibTransId="{23580F41-C4A9-4A51-AB6A-B6D2184696A5}"/>
    <dgm:cxn modelId="{B9E02396-EDF5-4DBE-BED0-16D9DC201C49}" type="presOf" srcId="{A7485770-E98A-467A-910E-DA26B95DA50D}" destId="{49E38A58-AE72-4788-9414-08BC55089FF5}" srcOrd="0" destOrd="0" presId="urn:microsoft.com/office/officeart/2005/8/layout/vList2"/>
    <dgm:cxn modelId="{108619A6-423F-4FDD-BC69-5CC10D3584F1}" type="presOf" srcId="{A56575A4-CCB8-4D51-94BA-0146DD5B380B}" destId="{D28484BD-0725-4DB3-A1D2-566E11F44186}" srcOrd="0" destOrd="0" presId="urn:microsoft.com/office/officeart/2005/8/layout/vList2"/>
    <dgm:cxn modelId="{F9273985-D76E-433E-B9EE-4BD6530DCE43}" type="presParOf" srcId="{D28484BD-0725-4DB3-A1D2-566E11F44186}" destId="{49E38A58-AE72-4788-9414-08BC55089FF5}" srcOrd="0" destOrd="0" presId="urn:microsoft.com/office/officeart/2005/8/layout/vList2"/>
    <dgm:cxn modelId="{69FA23C5-7F5D-4C98-9891-582A60E3E16E}" type="presParOf" srcId="{D28484BD-0725-4DB3-A1D2-566E11F44186}" destId="{FCF3B3BC-B4FA-4CA4-8073-A0B2E5891578}" srcOrd="1" destOrd="0" presId="urn:microsoft.com/office/officeart/2005/8/layout/vList2"/>
    <dgm:cxn modelId="{A2A5CDD0-2C98-427A-A4CF-0A49AC97C24B}" type="presParOf" srcId="{D28484BD-0725-4DB3-A1D2-566E11F44186}" destId="{D15F79DC-F7FC-4D94-BEC7-B561D6EE32E0}" srcOrd="2" destOrd="0" presId="urn:microsoft.com/office/officeart/2005/8/layout/vList2"/>
    <dgm:cxn modelId="{C0E4FDB5-C34D-4A54-BEBE-01F0A6D36EA7}" type="presParOf" srcId="{D28484BD-0725-4DB3-A1D2-566E11F44186}" destId="{956BAD61-F1B7-4D17-800F-88CB8403548A}" srcOrd="3" destOrd="0" presId="urn:microsoft.com/office/officeart/2005/8/layout/vList2"/>
    <dgm:cxn modelId="{B60CBC25-588B-4A67-8FD1-C38BFB7F0AFC}" type="presParOf" srcId="{D28484BD-0725-4DB3-A1D2-566E11F44186}" destId="{4FB0677C-B3AC-400F-B9B1-580AF25BA77D}" srcOrd="4" destOrd="0" presId="urn:microsoft.com/office/officeart/2005/8/layout/vList2"/>
    <dgm:cxn modelId="{B9741260-5472-4D68-8FFF-2B2EA4C18042}" type="presParOf" srcId="{D28484BD-0725-4DB3-A1D2-566E11F44186}" destId="{DEDE234E-A747-4E73-BC40-22A1504C452E}" srcOrd="5" destOrd="0" presId="urn:microsoft.com/office/officeart/2005/8/layout/vList2"/>
    <dgm:cxn modelId="{E3D2BDA1-316E-4135-BAB4-E34B5994CA69}" type="presParOf" srcId="{D28484BD-0725-4DB3-A1D2-566E11F44186}" destId="{C894C3A3-BA72-4F96-B0F2-28F57097436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545AB-F941-463B-9812-F46BF8B36A3F}">
      <dsp:nvSpPr>
        <dsp:cNvPr id="0" name=""/>
        <dsp:cNvSpPr/>
      </dsp:nvSpPr>
      <dsp:spPr>
        <a:xfrm>
          <a:off x="1143533" y="1331118"/>
          <a:ext cx="3422150" cy="917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4355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Григір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Тютюнник</a:t>
          </a:r>
          <a:endParaRPr lang="ru-RU" sz="2500" kern="1200" dirty="0"/>
        </a:p>
      </dsp:txBody>
      <dsp:txXfrm>
        <a:off x="1188335" y="1375920"/>
        <a:ext cx="3332546" cy="828173"/>
      </dsp:txXfrm>
    </dsp:sp>
    <dsp:sp modelId="{3F92AE34-14C0-43C2-A51C-8DC2076BDA5E}">
      <dsp:nvSpPr>
        <dsp:cNvPr id="0" name=""/>
        <dsp:cNvSpPr/>
      </dsp:nvSpPr>
      <dsp:spPr>
        <a:xfrm>
          <a:off x="203539" y="413617"/>
          <a:ext cx="1586594" cy="158683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B7883-BBED-4767-85EA-6598FAB0FBE3}">
      <dsp:nvSpPr>
        <dsp:cNvPr id="0" name=""/>
        <dsp:cNvSpPr/>
      </dsp:nvSpPr>
      <dsp:spPr>
        <a:xfrm>
          <a:off x="0" y="242460"/>
          <a:ext cx="3830320" cy="1042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0" i="0" kern="1200" smtClean="0"/>
            <a:t>а) прагнення навчитися;</a:t>
          </a:r>
          <a:endParaRPr lang="uk-UA" sz="2700" kern="1200"/>
        </a:p>
      </dsp:txBody>
      <dsp:txXfrm>
        <a:off x="50889" y="293349"/>
        <a:ext cx="3728542" cy="940692"/>
      </dsp:txXfrm>
    </dsp:sp>
    <dsp:sp modelId="{E44FA5D4-5B62-4D33-B4C7-E3BEE687EDB4}">
      <dsp:nvSpPr>
        <dsp:cNvPr id="0" name=""/>
        <dsp:cNvSpPr/>
      </dsp:nvSpPr>
      <dsp:spPr>
        <a:xfrm>
          <a:off x="0" y="1362690"/>
          <a:ext cx="3830320" cy="1042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0" i="0" kern="1200" smtClean="0"/>
            <a:t>б) відповідальний за доручену справу;</a:t>
          </a:r>
          <a:endParaRPr lang="uk-UA" sz="2700" kern="1200"/>
        </a:p>
      </dsp:txBody>
      <dsp:txXfrm>
        <a:off x="50889" y="1413579"/>
        <a:ext cx="3728542" cy="940692"/>
      </dsp:txXfrm>
    </dsp:sp>
    <dsp:sp modelId="{071FB2A7-0C61-4A96-8AE6-E7EB9322E845}">
      <dsp:nvSpPr>
        <dsp:cNvPr id="0" name=""/>
        <dsp:cNvSpPr/>
      </dsp:nvSpPr>
      <dsp:spPr>
        <a:xfrm>
          <a:off x="0" y="2482921"/>
          <a:ext cx="3830320" cy="1042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0" i="0" kern="1200" dirty="0" smtClean="0"/>
            <a:t>в) </a:t>
          </a:r>
          <a:r>
            <a:rPr lang="ru-RU" sz="2700" b="0" i="0" kern="1200" dirty="0" err="1" smtClean="0"/>
            <a:t>шанобливе</a:t>
          </a:r>
          <a:r>
            <a:rPr lang="ru-RU" sz="2700" b="0" i="0" kern="1200" dirty="0" smtClean="0"/>
            <a:t> </a:t>
          </a:r>
          <a:r>
            <a:rPr lang="ru-RU" sz="2700" b="0" i="0" kern="1200" dirty="0" err="1" smtClean="0"/>
            <a:t>ставлення</a:t>
          </a:r>
          <a:r>
            <a:rPr lang="ru-RU" sz="2700" b="0" i="0" kern="1200" dirty="0" smtClean="0"/>
            <a:t> до </a:t>
          </a:r>
          <a:r>
            <a:rPr lang="ru-RU" sz="2700" b="0" i="0" kern="1200" dirty="0" err="1" smtClean="0"/>
            <a:t>дружби</a:t>
          </a:r>
          <a:endParaRPr lang="uk-UA" sz="2700" kern="1200" dirty="0"/>
        </a:p>
      </dsp:txBody>
      <dsp:txXfrm>
        <a:off x="50889" y="2533810"/>
        <a:ext cx="3728542" cy="94069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3097F-17E1-4CBD-B020-74BEBB22A806}">
      <dsp:nvSpPr>
        <dsp:cNvPr id="0" name=""/>
        <dsp:cNvSpPr/>
      </dsp:nvSpPr>
      <dsp:spPr>
        <a:xfrm rot="10800000">
          <a:off x="1680161" y="0"/>
          <a:ext cx="5355577" cy="13247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0" tIns="175260" rIns="327152" bIns="17526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600" b="1" i="0" kern="1200" smtClean="0"/>
            <a:t>Образ Климка</a:t>
          </a:r>
          <a:endParaRPr lang="uk-UA" sz="4600" kern="1200"/>
        </a:p>
      </dsp:txBody>
      <dsp:txXfrm rot="10800000">
        <a:off x="2011361" y="0"/>
        <a:ext cx="5024377" cy="1324799"/>
      </dsp:txXfrm>
    </dsp:sp>
    <dsp:sp modelId="{761E48B2-44A0-495C-9A4E-972D126FD9FF}">
      <dsp:nvSpPr>
        <dsp:cNvPr id="0" name=""/>
        <dsp:cNvSpPr/>
      </dsp:nvSpPr>
      <dsp:spPr>
        <a:xfrm>
          <a:off x="1007600" y="0"/>
          <a:ext cx="1324799" cy="13247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72357-CBF0-4DBA-95F0-F7A7F0AFDB2A}">
      <dsp:nvSpPr>
        <dsp:cNvPr id="0" name=""/>
        <dsp:cNvSpPr/>
      </dsp:nvSpPr>
      <dsp:spPr>
        <a:xfrm>
          <a:off x="0" y="0"/>
          <a:ext cx="8961120" cy="2494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i="0" kern="1200" dirty="0" err="1" smtClean="0"/>
            <a:t>Отже</a:t>
          </a:r>
          <a:r>
            <a:rPr lang="ru-RU" sz="2600" b="0" i="0" kern="1200" dirty="0" smtClean="0"/>
            <a:t>, </a:t>
          </a:r>
          <a:r>
            <a:rPr lang="ru-RU" sz="2600" b="0" i="0" kern="1200" dirty="0" err="1" smtClean="0"/>
            <a:t>можна</a:t>
          </a:r>
          <a:r>
            <a:rPr lang="ru-RU" sz="2600" b="0" i="0" kern="1200" dirty="0" smtClean="0"/>
            <a:t> </a:t>
          </a:r>
          <a:r>
            <a:rPr lang="ru-RU" sz="2600" b="0" i="0" kern="1200" dirty="0" err="1" smtClean="0"/>
            <a:t>стверджувати</a:t>
          </a:r>
          <a:r>
            <a:rPr lang="ru-RU" sz="2600" b="0" i="0" kern="1200" dirty="0" smtClean="0"/>
            <a:t>, </a:t>
          </a:r>
          <a:r>
            <a:rPr lang="ru-RU" sz="2600" b="0" i="0" kern="1200" dirty="0" err="1" smtClean="0"/>
            <a:t>що</a:t>
          </a:r>
          <a:r>
            <a:rPr lang="ru-RU" sz="2600" b="0" i="0" kern="1200" dirty="0" smtClean="0"/>
            <a:t> Климко вчинив </a:t>
          </a:r>
          <a:r>
            <a:rPr lang="ru-RU" sz="2600" b="0" i="0" kern="1200" dirty="0" err="1" smtClean="0"/>
            <a:t>патріотично</a:t>
          </a:r>
          <a:r>
            <a:rPr lang="ru-RU" sz="2600" b="0" i="0" kern="1200" dirty="0" smtClean="0"/>
            <a:t>. </a:t>
          </a:r>
          <a:r>
            <a:rPr lang="ru-RU" sz="2600" b="0" i="0" kern="1200" dirty="0" err="1" smtClean="0"/>
            <a:t>Він</a:t>
          </a:r>
          <a:r>
            <a:rPr lang="ru-RU" sz="2600" b="0" i="0" kern="1200" dirty="0" smtClean="0"/>
            <a:t> не думав про себе, про те, </a:t>
          </a:r>
          <a:r>
            <a:rPr lang="ru-RU" sz="2600" b="0" i="0" kern="1200" dirty="0" err="1" smtClean="0"/>
            <a:t>що</a:t>
          </a:r>
          <a:r>
            <a:rPr lang="ru-RU" sz="2600" b="0" i="0" kern="1200" dirty="0" smtClean="0"/>
            <a:t> </a:t>
          </a:r>
          <a:r>
            <a:rPr lang="ru-RU" sz="2600" b="0" i="0" kern="1200" dirty="0" err="1" smtClean="0"/>
            <a:t>доведеться</a:t>
          </a:r>
          <a:r>
            <a:rPr lang="ru-RU" sz="2600" b="0" i="0" kern="1200" dirty="0" smtClean="0"/>
            <a:t> </a:t>
          </a:r>
          <a:r>
            <a:rPr lang="ru-RU" sz="2600" b="0" i="0" kern="1200" dirty="0" err="1" smtClean="0"/>
            <a:t>долати</a:t>
          </a:r>
          <a:r>
            <a:rPr lang="ru-RU" sz="2600" b="0" i="0" kern="1200" dirty="0" smtClean="0"/>
            <a:t> </a:t>
          </a:r>
          <a:r>
            <a:rPr lang="ru-RU" sz="2600" b="0" i="0" kern="1200" dirty="0" err="1" smtClean="0"/>
            <a:t>величезні</a:t>
          </a:r>
          <a:r>
            <a:rPr lang="ru-RU" sz="2600" b="0" i="0" kern="1200" dirty="0" smtClean="0"/>
            <a:t> </a:t>
          </a:r>
          <a:r>
            <a:rPr lang="ru-RU" sz="2600" b="0" i="0" kern="1200" dirty="0" err="1" smtClean="0"/>
            <a:t>труднощі</a:t>
          </a:r>
          <a:r>
            <a:rPr lang="ru-RU" sz="2600" b="0" i="0" kern="1200" dirty="0" smtClean="0"/>
            <a:t> шляху. Для </a:t>
          </a:r>
          <a:r>
            <a:rPr lang="ru-RU" sz="2600" b="0" i="0" kern="1200" dirty="0" err="1" smtClean="0"/>
            <a:t>нього</a:t>
          </a:r>
          <a:r>
            <a:rPr lang="ru-RU" sz="2600" b="0" i="0" kern="1200" dirty="0" smtClean="0"/>
            <a:t> </a:t>
          </a:r>
          <a:r>
            <a:rPr lang="ru-RU" sz="2600" b="0" i="0" kern="1200" dirty="0" err="1" smtClean="0"/>
            <a:t>було</a:t>
          </a:r>
          <a:r>
            <a:rPr lang="ru-RU" sz="2600" b="0" i="0" kern="1200" dirty="0" smtClean="0"/>
            <a:t> </a:t>
          </a:r>
          <a:r>
            <a:rPr lang="ru-RU" sz="2600" b="0" i="0" kern="1200" dirty="0" err="1" smtClean="0"/>
            <a:t>важливо</a:t>
          </a:r>
          <a:r>
            <a:rPr lang="ru-RU" sz="2600" b="0" i="0" kern="1200" dirty="0" smtClean="0"/>
            <a:t> </a:t>
          </a:r>
          <a:r>
            <a:rPr lang="ru-RU" sz="2600" b="0" i="0" kern="1200" dirty="0" err="1" smtClean="0"/>
            <a:t>допомогти</a:t>
          </a:r>
          <a:r>
            <a:rPr lang="ru-RU" sz="2600" b="0" i="0" kern="1200" dirty="0" smtClean="0"/>
            <a:t> </a:t>
          </a:r>
          <a:r>
            <a:rPr lang="ru-RU" sz="2600" b="0" i="0" kern="1200" dirty="0" err="1" smtClean="0"/>
            <a:t>вчительці</a:t>
          </a:r>
          <a:r>
            <a:rPr lang="ru-RU" sz="2600" b="0" i="0" kern="1200" dirty="0" smtClean="0"/>
            <a:t> та </a:t>
          </a:r>
          <a:r>
            <a:rPr lang="ru-RU" sz="2600" b="0" i="0" kern="1200" dirty="0" err="1" smtClean="0"/>
            <a:t>її</a:t>
          </a:r>
          <a:r>
            <a:rPr lang="ru-RU" sz="2600" b="0" i="0" kern="1200" dirty="0" smtClean="0"/>
            <a:t> </a:t>
          </a:r>
          <a:r>
            <a:rPr lang="ru-RU" sz="2600" b="0" i="0" kern="1200" dirty="0" err="1" smtClean="0"/>
            <a:t>донечці</a:t>
          </a:r>
          <a:r>
            <a:rPr lang="ru-RU" sz="2600" b="0" i="0" kern="1200" dirty="0" smtClean="0"/>
            <a:t>. </a:t>
          </a:r>
          <a:r>
            <a:rPr lang="ru-RU" sz="2600" b="0" i="0" kern="1200" dirty="0" err="1" smtClean="0"/>
            <a:t>Він</a:t>
          </a:r>
          <a:r>
            <a:rPr lang="ru-RU" sz="2600" b="0" i="0" kern="1200" dirty="0" smtClean="0"/>
            <a:t> думав </a:t>
          </a:r>
          <a:r>
            <a:rPr lang="ru-RU" sz="2600" b="0" i="0" kern="1200" dirty="0" err="1" smtClean="0"/>
            <a:t>лише</a:t>
          </a:r>
          <a:r>
            <a:rPr lang="ru-RU" sz="2600" b="0" i="0" kern="1200" dirty="0" smtClean="0"/>
            <a:t> про них, </a:t>
          </a:r>
          <a:r>
            <a:rPr lang="ru-RU" sz="2600" b="0" i="0" kern="1200" dirty="0" err="1" smtClean="0"/>
            <a:t>вирушаючи</a:t>
          </a:r>
          <a:r>
            <a:rPr lang="ru-RU" sz="2600" b="0" i="0" kern="1200" dirty="0" smtClean="0"/>
            <a:t> у </a:t>
          </a:r>
          <a:r>
            <a:rPr lang="ru-RU" sz="2600" b="0" i="0" kern="1200" dirty="0" err="1" smtClean="0"/>
            <a:t>вкрай</a:t>
          </a:r>
          <a:r>
            <a:rPr lang="ru-RU" sz="2600" b="0" i="0" kern="1200" dirty="0" smtClean="0"/>
            <a:t> </a:t>
          </a:r>
          <a:r>
            <a:rPr lang="ru-RU" sz="2600" b="0" i="0" kern="1200" dirty="0" err="1" smtClean="0"/>
            <a:t>небезпечну</a:t>
          </a:r>
          <a:r>
            <a:rPr lang="ru-RU" sz="2600" b="0" i="0" kern="1200" dirty="0" smtClean="0"/>
            <a:t> і </a:t>
          </a:r>
          <a:r>
            <a:rPr lang="ru-RU" sz="2600" b="0" i="0" kern="1200" dirty="0" err="1" smtClean="0"/>
            <a:t>важку</a:t>
          </a:r>
          <a:r>
            <a:rPr lang="ru-RU" sz="2600" b="0" i="0" kern="1200" dirty="0" smtClean="0"/>
            <a:t> </a:t>
          </a:r>
          <a:r>
            <a:rPr lang="ru-RU" sz="2600" b="0" i="0" kern="1200" dirty="0" err="1" smtClean="0"/>
            <a:t>подорож</a:t>
          </a:r>
          <a:r>
            <a:rPr lang="ru-RU" sz="2600" b="0" i="0" kern="1200" dirty="0" smtClean="0"/>
            <a:t>.</a:t>
          </a:r>
          <a:endParaRPr lang="uk-UA" sz="2600" kern="1200" dirty="0"/>
        </a:p>
      </dsp:txBody>
      <dsp:txXfrm>
        <a:off x="121769" y="121769"/>
        <a:ext cx="8717582" cy="225090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79586-1934-4A45-A94C-C23BDA75FB46}">
      <dsp:nvSpPr>
        <dsp:cNvPr id="0" name=""/>
        <dsp:cNvSpPr/>
      </dsp:nvSpPr>
      <dsp:spPr>
        <a:xfrm>
          <a:off x="0" y="82034"/>
          <a:ext cx="10668000" cy="1486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0" i="0" kern="1200" dirty="0" smtClean="0"/>
            <a:t> «Найстрашніше сталося тоді, коли він, перепочивши, підвівся, щоб іти, і впав: ноги не вдержали, їх ніби </a:t>
          </a:r>
          <a:r>
            <a:rPr lang="uk-UA" sz="2200" b="0" i="0" kern="1200" dirty="0" err="1" smtClean="0"/>
            <a:t>одняло</a:t>
          </a:r>
          <a:r>
            <a:rPr lang="uk-UA" sz="2200" b="0" i="0" kern="1200" dirty="0" smtClean="0"/>
            <a:t>. Що встане, то і впаде, і впаде…»</a:t>
          </a:r>
          <a:endParaRPr lang="uk-UA" sz="2200" b="0" i="0" kern="1200" dirty="0"/>
        </a:p>
      </dsp:txBody>
      <dsp:txXfrm>
        <a:off x="72564" y="154598"/>
        <a:ext cx="10522872" cy="1341357"/>
      </dsp:txXfrm>
    </dsp:sp>
    <dsp:sp modelId="{F42EDDD5-A40D-4E56-A740-BD1CF80B1BC0}">
      <dsp:nvSpPr>
        <dsp:cNvPr id="0" name=""/>
        <dsp:cNvSpPr/>
      </dsp:nvSpPr>
      <dsp:spPr>
        <a:xfrm>
          <a:off x="0" y="1601399"/>
          <a:ext cx="10668000" cy="1486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0" i="0" kern="1200" dirty="0" smtClean="0"/>
            <a:t> «Він устав разом із сонцем. Довго кашляв, сидячи в солом'яній постелі і туго обіпнувшись рябою плащ-палаткою. Тіло йому охопила гаряча </a:t>
          </a:r>
          <a:r>
            <a:rPr lang="uk-UA" sz="2200" b="0" i="0" kern="1200" dirty="0" err="1" smtClean="0"/>
            <a:t>млость</a:t>
          </a:r>
          <a:r>
            <a:rPr lang="uk-UA" sz="2200" b="0" i="0" kern="1200" dirty="0" smtClean="0"/>
            <a:t>, в очах плавали жовті плями, і від того здавалося, що й надворі теж жовто. «Ще захворію», – подумав Климко. І злякався: що тоді?..»</a:t>
          </a:r>
          <a:endParaRPr lang="uk-UA" sz="2200" b="0" i="0" kern="1200" dirty="0"/>
        </a:p>
      </dsp:txBody>
      <dsp:txXfrm>
        <a:off x="72564" y="1673963"/>
        <a:ext cx="10522872" cy="13413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CBC14-7446-4061-9509-B2B8B4666386}">
      <dsp:nvSpPr>
        <dsp:cNvPr id="0" name=""/>
        <dsp:cNvSpPr/>
      </dsp:nvSpPr>
      <dsp:spPr>
        <a:xfrm>
          <a:off x="0" y="258499"/>
          <a:ext cx="7824575" cy="9233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0" i="0" kern="1200" dirty="0" smtClean="0"/>
            <a:t>"Климко" — </a:t>
          </a:r>
          <a:r>
            <a:rPr lang="ru-RU" sz="3900" b="0" i="0" kern="1200" dirty="0" err="1" smtClean="0"/>
            <a:t>твір</a:t>
          </a:r>
          <a:r>
            <a:rPr lang="ru-RU" sz="3900" b="0" i="0" kern="1200" dirty="0" smtClean="0"/>
            <a:t> про </a:t>
          </a:r>
          <a:r>
            <a:rPr lang="ru-RU" sz="3900" b="0" i="0" kern="1200" dirty="0" err="1" smtClean="0"/>
            <a:t>дітей</a:t>
          </a:r>
          <a:r>
            <a:rPr lang="ru-RU" sz="3900" b="0" i="0" kern="1200" dirty="0" smtClean="0"/>
            <a:t> </a:t>
          </a:r>
          <a:r>
            <a:rPr lang="ru-RU" sz="3900" b="0" i="0" kern="1200" dirty="0" err="1" smtClean="0"/>
            <a:t>війни</a:t>
          </a:r>
          <a:endParaRPr lang="uk-UA" sz="3900" kern="1200" dirty="0"/>
        </a:p>
      </dsp:txBody>
      <dsp:txXfrm>
        <a:off x="45073" y="303572"/>
        <a:ext cx="7734429" cy="8331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0275A-DA89-4AA2-B3D4-FA9565F2DC55}">
      <dsp:nvSpPr>
        <dsp:cNvPr id="0" name=""/>
        <dsp:cNvSpPr/>
      </dsp:nvSpPr>
      <dsp:spPr>
        <a:xfrm rot="10800000">
          <a:off x="2708194" y="0"/>
          <a:ext cx="7720180" cy="3054551"/>
        </a:xfrm>
        <a:prstGeom prst="homePlat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6972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0" kern="1200" dirty="0" smtClean="0"/>
            <a:t>Повість "Климко" переносить нас у тяжкі часи </a:t>
          </a:r>
          <a:r>
            <a:rPr lang="uk-UA" sz="2400" b="1" i="0" kern="1200" dirty="0" smtClean="0"/>
            <a:t>фашистської окупації </a:t>
          </a:r>
          <a:r>
            <a:rPr lang="uk-UA" sz="2400" b="0" i="0" kern="1200" dirty="0" smtClean="0"/>
            <a:t>України. Війна принесла як українцям, так й іншим поневоленим Німеччиною народам хвороби, знущання, голод, смерть. Багато дітей залишилося без батьків, без житла, тому самостійно змушені були шукати помешкання, їжу, одяг.</a:t>
          </a:r>
          <a:endParaRPr lang="uk-UA" sz="2400" kern="1200" dirty="0"/>
        </a:p>
      </dsp:txBody>
      <dsp:txXfrm rot="10800000">
        <a:off x="3471832" y="0"/>
        <a:ext cx="6956542" cy="3054551"/>
      </dsp:txXfrm>
    </dsp:sp>
    <dsp:sp modelId="{3C948443-E001-4433-8880-C813A9063F71}">
      <dsp:nvSpPr>
        <dsp:cNvPr id="0" name=""/>
        <dsp:cNvSpPr/>
      </dsp:nvSpPr>
      <dsp:spPr>
        <a:xfrm>
          <a:off x="1190143" y="0"/>
          <a:ext cx="3054551" cy="305455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8F706-9303-4CE1-BF8E-8A204F6E077F}">
      <dsp:nvSpPr>
        <dsp:cNvPr id="0" name=""/>
        <dsp:cNvSpPr/>
      </dsp:nvSpPr>
      <dsp:spPr>
        <a:xfrm rot="10800000">
          <a:off x="2252517" y="732"/>
          <a:ext cx="8107680" cy="84143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047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smtClean="0"/>
            <a:t>Коли і де відбуваються події у творі «Климко»?</a:t>
          </a:r>
          <a:endParaRPr lang="uk-UA" sz="2400" kern="1200"/>
        </a:p>
      </dsp:txBody>
      <dsp:txXfrm rot="10800000">
        <a:off x="2462874" y="732"/>
        <a:ext cx="7897323" cy="841430"/>
      </dsp:txXfrm>
    </dsp:sp>
    <dsp:sp modelId="{E3A8B0EA-FE83-478F-BB63-BE0960E9948D}">
      <dsp:nvSpPr>
        <dsp:cNvPr id="0" name=""/>
        <dsp:cNvSpPr/>
      </dsp:nvSpPr>
      <dsp:spPr>
        <a:xfrm>
          <a:off x="1831802" y="732"/>
          <a:ext cx="841430" cy="8414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6D6F9-BBA9-43A5-8BB9-1968C062B17F}">
      <dsp:nvSpPr>
        <dsp:cNvPr id="0" name=""/>
        <dsp:cNvSpPr/>
      </dsp:nvSpPr>
      <dsp:spPr>
        <a:xfrm rot="10800000">
          <a:off x="2252517" y="1052520"/>
          <a:ext cx="8107680" cy="84143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047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smtClean="0"/>
            <a:t>З ким жив Климко? </a:t>
          </a:r>
          <a:endParaRPr lang="uk-UA" sz="2400" kern="1200"/>
        </a:p>
      </dsp:txBody>
      <dsp:txXfrm rot="10800000">
        <a:off x="2462874" y="1052520"/>
        <a:ext cx="7897323" cy="841430"/>
      </dsp:txXfrm>
    </dsp:sp>
    <dsp:sp modelId="{6704D4A1-786E-4F62-9EC8-DCFC9DAD6710}">
      <dsp:nvSpPr>
        <dsp:cNvPr id="0" name=""/>
        <dsp:cNvSpPr/>
      </dsp:nvSpPr>
      <dsp:spPr>
        <a:xfrm>
          <a:off x="1831802" y="1052520"/>
          <a:ext cx="841430" cy="8414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0F5CC7-15C7-4885-A50E-51BF67E8FF47}">
      <dsp:nvSpPr>
        <dsp:cNvPr id="0" name=""/>
        <dsp:cNvSpPr/>
      </dsp:nvSpPr>
      <dsp:spPr>
        <a:xfrm rot="10800000">
          <a:off x="2252517" y="2104308"/>
          <a:ext cx="8107680" cy="84143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047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smtClean="0"/>
            <a:t>Яке лихо принесла Климкові війна? </a:t>
          </a:r>
          <a:endParaRPr lang="uk-UA" sz="2400" kern="1200"/>
        </a:p>
      </dsp:txBody>
      <dsp:txXfrm rot="10800000">
        <a:off x="2462874" y="2104308"/>
        <a:ext cx="7897323" cy="841430"/>
      </dsp:txXfrm>
    </dsp:sp>
    <dsp:sp modelId="{53061FF3-B5B7-4175-B988-0FE08A65F55D}">
      <dsp:nvSpPr>
        <dsp:cNvPr id="0" name=""/>
        <dsp:cNvSpPr/>
      </dsp:nvSpPr>
      <dsp:spPr>
        <a:xfrm>
          <a:off x="1831802" y="2104308"/>
          <a:ext cx="841430" cy="8414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A1E049-CD28-4725-877E-722F3E2A3A8F}">
      <dsp:nvSpPr>
        <dsp:cNvPr id="0" name=""/>
        <dsp:cNvSpPr/>
      </dsp:nvSpPr>
      <dsp:spPr>
        <a:xfrm rot="10800000">
          <a:off x="2252517" y="3156096"/>
          <a:ext cx="8107680" cy="84143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047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smtClean="0"/>
            <a:t>Як Климко протистоїть воєнним бідам? </a:t>
          </a:r>
          <a:endParaRPr lang="uk-UA" sz="2400" kern="1200"/>
        </a:p>
      </dsp:txBody>
      <dsp:txXfrm rot="10800000">
        <a:off x="2462874" y="3156096"/>
        <a:ext cx="7897323" cy="841430"/>
      </dsp:txXfrm>
    </dsp:sp>
    <dsp:sp modelId="{6A238753-3342-4615-B2AA-F20E63341013}">
      <dsp:nvSpPr>
        <dsp:cNvPr id="0" name=""/>
        <dsp:cNvSpPr/>
      </dsp:nvSpPr>
      <dsp:spPr>
        <a:xfrm>
          <a:off x="1831802" y="3156096"/>
          <a:ext cx="841430" cy="8414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DE3DE-38FD-4F05-A6A5-963F5305BEC8}">
      <dsp:nvSpPr>
        <dsp:cNvPr id="0" name=""/>
        <dsp:cNvSpPr/>
      </dsp:nvSpPr>
      <dsp:spPr>
        <a:xfrm>
          <a:off x="1335334" y="1188"/>
          <a:ext cx="4829090" cy="2535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безкорисливе</a:t>
          </a:r>
          <a:r>
            <a:rPr lang="ru-RU" sz="3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піклування</a:t>
          </a:r>
          <a:r>
            <a:rPr lang="ru-RU" sz="3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 благо </a:t>
          </a:r>
          <a:r>
            <a:rPr lang="ru-RU" sz="3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інших</a:t>
          </a:r>
          <a:r>
            <a:rPr lang="ru-RU" sz="3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3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готовність</a:t>
          </a:r>
          <a:r>
            <a:rPr lang="ru-RU" sz="3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жертвувати</a:t>
          </a:r>
          <a:r>
            <a:rPr lang="ru-RU" sz="3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особистими</a:t>
          </a:r>
          <a:r>
            <a:rPr lang="ru-RU" sz="3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інтересами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35334" y="1188"/>
        <a:ext cx="4829090" cy="25358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F69C6-A6C0-44C4-849B-AA15CA08FDCB}">
      <dsp:nvSpPr>
        <dsp:cNvPr id="0" name=""/>
        <dsp:cNvSpPr/>
      </dsp:nvSpPr>
      <dsp:spPr>
        <a:xfrm>
          <a:off x="3177539" y="0"/>
          <a:ext cx="5257800" cy="5257800"/>
        </a:xfrm>
        <a:prstGeom prst="diamond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974734-AC56-43CB-89E9-35045DF0B33E}">
      <dsp:nvSpPr>
        <dsp:cNvPr id="0" name=""/>
        <dsp:cNvSpPr/>
      </dsp:nvSpPr>
      <dsp:spPr>
        <a:xfrm>
          <a:off x="3677031" y="499491"/>
          <a:ext cx="2050542" cy="2050542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0" kern="1200" smtClean="0"/>
            <a:t>Климко – сирота.</a:t>
          </a:r>
          <a:endParaRPr lang="uk-UA" sz="2200" kern="1200"/>
        </a:p>
      </dsp:txBody>
      <dsp:txXfrm>
        <a:off x="3777130" y="599590"/>
        <a:ext cx="1850344" cy="1850344"/>
      </dsp:txXfrm>
    </dsp:sp>
    <dsp:sp modelId="{BC09583B-8AEF-4E75-B081-359DB51C872B}">
      <dsp:nvSpPr>
        <dsp:cNvPr id="0" name=""/>
        <dsp:cNvSpPr/>
      </dsp:nvSpPr>
      <dsp:spPr>
        <a:xfrm>
          <a:off x="5885307" y="499491"/>
          <a:ext cx="2050542" cy="2050542"/>
        </a:xfrm>
        <a:prstGeom prst="roundRect">
          <a:avLst/>
        </a:prstGeom>
        <a:solidFill>
          <a:schemeClr val="accent1">
            <a:shade val="50000"/>
            <a:hueOff val="-155070"/>
            <a:satOff val="5715"/>
            <a:lumOff val="199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0" kern="1200" smtClean="0"/>
            <a:t>Портрет і зовнішність героя.</a:t>
          </a:r>
          <a:endParaRPr lang="uk-UA" sz="2200" kern="1200"/>
        </a:p>
      </dsp:txBody>
      <dsp:txXfrm>
        <a:off x="5985406" y="599590"/>
        <a:ext cx="1850344" cy="1850344"/>
      </dsp:txXfrm>
    </dsp:sp>
    <dsp:sp modelId="{65883FE4-0398-4C15-9F54-E674CD191BD9}">
      <dsp:nvSpPr>
        <dsp:cNvPr id="0" name=""/>
        <dsp:cNvSpPr/>
      </dsp:nvSpPr>
      <dsp:spPr>
        <a:xfrm>
          <a:off x="3677031" y="2707767"/>
          <a:ext cx="2050542" cy="2050542"/>
        </a:xfrm>
        <a:prstGeom prst="roundRect">
          <a:avLst/>
        </a:prstGeom>
        <a:solidFill>
          <a:schemeClr val="accent1">
            <a:shade val="50000"/>
            <a:hueOff val="-310140"/>
            <a:satOff val="11429"/>
            <a:lumOff val="39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0" kern="1200" dirty="0" smtClean="0"/>
            <a:t>Риси характеру героя</a:t>
          </a:r>
          <a:endParaRPr lang="uk-UA" sz="2200" kern="1200" dirty="0"/>
        </a:p>
      </dsp:txBody>
      <dsp:txXfrm>
        <a:off x="3777130" y="2807866"/>
        <a:ext cx="1850344" cy="1850344"/>
      </dsp:txXfrm>
    </dsp:sp>
    <dsp:sp modelId="{8FB63B3F-18A2-40DE-8AF4-6720F1548748}">
      <dsp:nvSpPr>
        <dsp:cNvPr id="0" name=""/>
        <dsp:cNvSpPr/>
      </dsp:nvSpPr>
      <dsp:spPr>
        <a:xfrm>
          <a:off x="5885307" y="2707767"/>
          <a:ext cx="2050542" cy="2050542"/>
        </a:xfrm>
        <a:prstGeom prst="roundRect">
          <a:avLst/>
        </a:prstGeom>
        <a:solidFill>
          <a:schemeClr val="accent1">
            <a:shade val="50000"/>
            <a:hueOff val="-155070"/>
            <a:satOff val="5715"/>
            <a:lumOff val="199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strike="noStrike" kern="1200" dirty="0" smtClean="0"/>
            <a:t>Прагнення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strike="noStrike" kern="1200" dirty="0" smtClean="0"/>
            <a:t>героя</a:t>
          </a:r>
          <a:endParaRPr lang="uk-UA" sz="2200" b="1" strike="noStrike" kern="1200" dirty="0"/>
        </a:p>
      </dsp:txBody>
      <dsp:txXfrm>
        <a:off x="5985406" y="2807866"/>
        <a:ext cx="1850344" cy="18503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A6313-1EB8-4B7E-BA1D-FC57B1B8A49E}">
      <dsp:nvSpPr>
        <dsp:cNvPr id="0" name=""/>
        <dsp:cNvSpPr/>
      </dsp:nvSpPr>
      <dsp:spPr>
        <a:xfrm>
          <a:off x="0" y="0"/>
          <a:ext cx="9553803" cy="30888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0" kern="1200" dirty="0" smtClean="0"/>
            <a:t>У маленькій сирітській душі Климко носив стільки доброти, милосердя і співчуття до знедолених і стражденних, що не побоявся в одинадцять літ вирушити в далеку дорогу по сіль, аби тільки допомогти близькій людині — своїй учительці — не померти з голоду. Скільки натерпівся й намучився за свою двотижневу дорогу маленький лицар, скільки разів ризикував бути вбитим, замерзнути десь на полі під копицею — адже йшла війна і заходити в села було небезпечно. Та хлопчик ішов: його вело дорогою поневірянь милосердя.</a:t>
          </a:r>
          <a:endParaRPr lang="uk-UA" sz="2200" kern="1200" dirty="0"/>
        </a:p>
      </dsp:txBody>
      <dsp:txXfrm>
        <a:off x="150783" y="150783"/>
        <a:ext cx="9252237" cy="27872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D9965-33CB-40DB-B047-0B3F2A4DCDDF}">
      <dsp:nvSpPr>
        <dsp:cNvPr id="0" name=""/>
        <dsp:cNvSpPr/>
      </dsp:nvSpPr>
      <dsp:spPr>
        <a:xfrm>
          <a:off x="0" y="217239"/>
          <a:ext cx="5456330" cy="3032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smtClean="0"/>
            <a:t>«Климко йшов босий, у куцих штанчатах, старій матросці, що була колись голубою, а тепер стала сіра, та ще й в дядьковій Кириловій діжурці. Тій діжурці, як казав дядько, було «сто літ», і не рвалася вона лише тому, що зашкарубла від давньої мазути»</a:t>
          </a:r>
          <a:endParaRPr lang="uk-UA" sz="2400" kern="1200"/>
        </a:p>
      </dsp:txBody>
      <dsp:txXfrm>
        <a:off x="148041" y="365280"/>
        <a:ext cx="5160248" cy="27365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38A58-AE72-4788-9414-08BC55089FF5}">
      <dsp:nvSpPr>
        <dsp:cNvPr id="0" name=""/>
        <dsp:cNvSpPr/>
      </dsp:nvSpPr>
      <dsp:spPr>
        <a:xfrm>
          <a:off x="0" y="24499"/>
          <a:ext cx="3545840" cy="8880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 smtClean="0"/>
            <a:t>а) </a:t>
          </a:r>
          <a:r>
            <a:rPr lang="ru-RU" sz="2300" b="0" i="0" kern="1200" dirty="0" err="1" smtClean="0"/>
            <a:t>щирий</a:t>
          </a:r>
          <a:r>
            <a:rPr lang="ru-RU" sz="2300" b="0" i="0" kern="1200" dirty="0" smtClean="0"/>
            <a:t>, </a:t>
          </a:r>
          <a:r>
            <a:rPr lang="ru-RU" sz="2300" b="0" i="0" kern="1200" dirty="0" err="1" smtClean="0"/>
            <a:t>добрий</a:t>
          </a:r>
          <a:r>
            <a:rPr lang="ru-RU" sz="2300" b="0" i="0" kern="1200" dirty="0" smtClean="0"/>
            <a:t>, </a:t>
          </a:r>
          <a:r>
            <a:rPr lang="ru-RU" sz="2300" b="0" i="0" kern="1200" dirty="0" err="1" smtClean="0"/>
            <a:t>працьовитий</a:t>
          </a:r>
          <a:r>
            <a:rPr lang="ru-RU" sz="2300" b="0" i="0" kern="1200" dirty="0" smtClean="0"/>
            <a:t>;</a:t>
          </a:r>
          <a:endParaRPr lang="uk-UA" sz="2300" kern="1200" dirty="0"/>
        </a:p>
      </dsp:txBody>
      <dsp:txXfrm>
        <a:off x="43350" y="67849"/>
        <a:ext cx="3459140" cy="801330"/>
      </dsp:txXfrm>
    </dsp:sp>
    <dsp:sp modelId="{D15F79DC-F7FC-4D94-BEC7-B561D6EE32E0}">
      <dsp:nvSpPr>
        <dsp:cNvPr id="0" name=""/>
        <dsp:cNvSpPr/>
      </dsp:nvSpPr>
      <dsp:spPr>
        <a:xfrm>
          <a:off x="0" y="978769"/>
          <a:ext cx="3545840" cy="888030"/>
        </a:xfrm>
        <a:prstGeom prst="roundRect">
          <a:avLst/>
        </a:prstGeom>
        <a:solidFill>
          <a:schemeClr val="accent5">
            <a:hueOff val="-498124"/>
            <a:satOff val="-10212"/>
            <a:lumOff val="-190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smtClean="0"/>
            <a:t>б) мужній, вольовий;</a:t>
          </a:r>
          <a:endParaRPr lang="uk-UA" sz="2300" kern="1200"/>
        </a:p>
      </dsp:txBody>
      <dsp:txXfrm>
        <a:off x="43350" y="1022119"/>
        <a:ext cx="3459140" cy="801330"/>
      </dsp:txXfrm>
    </dsp:sp>
    <dsp:sp modelId="{4FB0677C-B3AC-400F-B9B1-580AF25BA77D}">
      <dsp:nvSpPr>
        <dsp:cNvPr id="0" name=""/>
        <dsp:cNvSpPr/>
      </dsp:nvSpPr>
      <dsp:spPr>
        <a:xfrm>
          <a:off x="0" y="1933040"/>
          <a:ext cx="3545840" cy="888030"/>
        </a:xfrm>
        <a:prstGeom prst="roundRect">
          <a:avLst/>
        </a:prstGeom>
        <a:solidFill>
          <a:schemeClr val="accent5">
            <a:hueOff val="-996247"/>
            <a:satOff val="-20423"/>
            <a:lumOff val="-380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smtClean="0"/>
            <a:t>в) благородний, чуйний, уважний, турботливий</a:t>
          </a:r>
          <a:endParaRPr lang="uk-UA" sz="2300" kern="1200"/>
        </a:p>
      </dsp:txBody>
      <dsp:txXfrm>
        <a:off x="43350" y="1976390"/>
        <a:ext cx="3459140" cy="801330"/>
      </dsp:txXfrm>
    </dsp:sp>
    <dsp:sp modelId="{C894C3A3-BA72-4F96-B0F2-28F570974360}">
      <dsp:nvSpPr>
        <dsp:cNvPr id="0" name=""/>
        <dsp:cNvSpPr/>
      </dsp:nvSpPr>
      <dsp:spPr>
        <a:xfrm>
          <a:off x="0" y="2887310"/>
          <a:ext cx="3545840" cy="888030"/>
        </a:xfrm>
        <a:prstGeom prst="roundRect">
          <a:avLst/>
        </a:prstGeom>
        <a:solidFill>
          <a:schemeClr val="accent5">
            <a:hueOff val="-1494371"/>
            <a:satOff val="-30635"/>
            <a:lumOff val="-570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smtClean="0"/>
            <a:t>г) винахідливий. </a:t>
          </a:r>
          <a:endParaRPr lang="uk-UA" sz="2300" kern="1200"/>
        </a:p>
      </dsp:txBody>
      <dsp:txXfrm>
        <a:off x="43350" y="2930660"/>
        <a:ext cx="3459140" cy="801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3780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2259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a073618e60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a073618e60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2266950" y="2036975"/>
            <a:ext cx="7658100" cy="239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32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2650076" y="1744276"/>
            <a:ext cx="358028" cy="335921"/>
            <a:chOff x="2495301" y="1749451"/>
            <a:chExt cx="358028" cy="335921"/>
          </a:xfrm>
        </p:grpSpPr>
        <p:sp>
          <p:nvSpPr>
            <p:cNvPr id="14" name="Google Shape;14;p2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3120626">
            <a:off x="2081936" y="2126765"/>
            <a:ext cx="358018" cy="335911"/>
            <a:chOff x="2495301" y="1749451"/>
            <a:chExt cx="358028" cy="335921"/>
          </a:xfrm>
        </p:grpSpPr>
        <p:sp>
          <p:nvSpPr>
            <p:cNvPr id="19" name="Google Shape;19;p2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3960651" y="4283803"/>
            <a:ext cx="4037142" cy="231756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4646636" y="4411269"/>
            <a:ext cx="2724772" cy="208413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-83922" y="-17300"/>
            <a:ext cx="250550" cy="788765"/>
          </a:xfrm>
          <a:custGeom>
            <a:avLst/>
            <a:gdLst/>
            <a:ahLst/>
            <a:cxnLst/>
            <a:rect l="l" t="t" r="r" b="b"/>
            <a:pathLst>
              <a:path w="149137" h="469503" extrusionOk="0">
                <a:moveTo>
                  <a:pt x="74513" y="470218"/>
                </a:moveTo>
                <a:cubicBezTo>
                  <a:pt x="33332" y="470218"/>
                  <a:pt x="-56" y="436830"/>
                  <a:pt x="-56" y="395649"/>
                </a:cubicBezTo>
                <a:lnTo>
                  <a:pt x="-56" y="75283"/>
                </a:lnTo>
                <a:cubicBezTo>
                  <a:pt x="-56" y="34102"/>
                  <a:pt x="33332" y="714"/>
                  <a:pt x="74513" y="714"/>
                </a:cubicBezTo>
                <a:cubicBezTo>
                  <a:pt x="115693" y="714"/>
                  <a:pt x="149082" y="34102"/>
                  <a:pt x="149082" y="75283"/>
                </a:cubicBezTo>
                <a:lnTo>
                  <a:pt x="149082" y="395649"/>
                </a:lnTo>
                <a:cubicBezTo>
                  <a:pt x="149082" y="436830"/>
                  <a:pt x="115693" y="470218"/>
                  <a:pt x="74513" y="4702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-148981" y="-100750"/>
            <a:ext cx="648655" cy="1333364"/>
          </a:xfrm>
          <a:custGeom>
            <a:avLst/>
            <a:gdLst/>
            <a:ahLst/>
            <a:cxnLst/>
            <a:rect l="l" t="t" r="r" b="b"/>
            <a:pathLst>
              <a:path w="386104" h="793669" extrusionOk="0">
                <a:moveTo>
                  <a:pt x="131777" y="794382"/>
                </a:moveTo>
                <a:cubicBezTo>
                  <a:pt x="104616" y="794261"/>
                  <a:pt x="77631" y="789917"/>
                  <a:pt x="51802" y="781519"/>
                </a:cubicBezTo>
                <a:cubicBezTo>
                  <a:pt x="12579" y="768964"/>
                  <a:pt x="-9037" y="726991"/>
                  <a:pt x="3510" y="687768"/>
                </a:cubicBezTo>
                <a:cubicBezTo>
                  <a:pt x="3519" y="687759"/>
                  <a:pt x="3519" y="687759"/>
                  <a:pt x="3519" y="687749"/>
                </a:cubicBezTo>
                <a:cubicBezTo>
                  <a:pt x="16074" y="648563"/>
                  <a:pt x="58001" y="626957"/>
                  <a:pt x="97196" y="639466"/>
                </a:cubicBezTo>
                <a:cubicBezTo>
                  <a:pt x="117190" y="646559"/>
                  <a:pt x="138964" y="646913"/>
                  <a:pt x="159181" y="640491"/>
                </a:cubicBezTo>
                <a:cubicBezTo>
                  <a:pt x="198983" y="625857"/>
                  <a:pt x="216786" y="576362"/>
                  <a:pt x="225361" y="552593"/>
                </a:cubicBezTo>
                <a:cubicBezTo>
                  <a:pt x="241394" y="507945"/>
                  <a:pt x="237851" y="473550"/>
                  <a:pt x="231327" y="411192"/>
                </a:cubicBezTo>
                <a:cubicBezTo>
                  <a:pt x="229835" y="396278"/>
                  <a:pt x="228157" y="380525"/>
                  <a:pt x="226666" y="363375"/>
                </a:cubicBezTo>
                <a:cubicBezTo>
                  <a:pt x="218463" y="265456"/>
                  <a:pt x="218463" y="167026"/>
                  <a:pt x="226666" y="69107"/>
                </a:cubicBezTo>
                <a:cubicBezTo>
                  <a:pt x="230078" y="28085"/>
                  <a:pt x="266085" y="-2413"/>
                  <a:pt x="307107" y="970"/>
                </a:cubicBezTo>
                <a:cubicBezTo>
                  <a:pt x="348157" y="4335"/>
                  <a:pt x="378702" y="40333"/>
                  <a:pt x="375338" y="81374"/>
                </a:cubicBezTo>
                <a:cubicBezTo>
                  <a:pt x="375338" y="81393"/>
                  <a:pt x="375338" y="81402"/>
                  <a:pt x="375338" y="81411"/>
                </a:cubicBezTo>
                <a:cubicBezTo>
                  <a:pt x="367788" y="170950"/>
                  <a:pt x="367788" y="260973"/>
                  <a:pt x="375338" y="350511"/>
                </a:cubicBezTo>
                <a:cubicBezTo>
                  <a:pt x="376736" y="366730"/>
                  <a:pt x="378321" y="381644"/>
                  <a:pt x="379812" y="395719"/>
                </a:cubicBezTo>
                <a:cubicBezTo>
                  <a:pt x="387082" y="465813"/>
                  <a:pt x="393421" y="526214"/>
                  <a:pt x="365737" y="603206"/>
                </a:cubicBezTo>
                <a:cubicBezTo>
                  <a:pt x="352035" y="641050"/>
                  <a:pt x="315776" y="741718"/>
                  <a:pt x="210913" y="780307"/>
                </a:cubicBezTo>
                <a:cubicBezTo>
                  <a:pt x="185588" y="789675"/>
                  <a:pt x="158780" y="794448"/>
                  <a:pt x="131777" y="7943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-149120" y="-63677"/>
            <a:ext cx="1124604" cy="1651769"/>
          </a:xfrm>
          <a:custGeom>
            <a:avLst/>
            <a:gdLst/>
            <a:ahLst/>
            <a:cxnLst/>
            <a:rect l="l" t="t" r="r" b="b"/>
            <a:pathLst>
              <a:path w="669407" h="983196" extrusionOk="0">
                <a:moveTo>
                  <a:pt x="74535" y="983910"/>
                </a:moveTo>
                <a:cubicBezTo>
                  <a:pt x="34035" y="983920"/>
                  <a:pt x="926" y="951603"/>
                  <a:pt x="-34" y="911113"/>
                </a:cubicBezTo>
                <a:cubicBezTo>
                  <a:pt x="-1022" y="869941"/>
                  <a:pt x="31546" y="835761"/>
                  <a:pt x="72717" y="834773"/>
                </a:cubicBezTo>
                <a:cubicBezTo>
                  <a:pt x="72736" y="834773"/>
                  <a:pt x="72745" y="834773"/>
                  <a:pt x="72764" y="834773"/>
                </a:cubicBezTo>
                <a:cubicBezTo>
                  <a:pt x="133071" y="833468"/>
                  <a:pt x="247907" y="818927"/>
                  <a:pt x="339907" y="737554"/>
                </a:cubicBezTo>
                <a:cubicBezTo>
                  <a:pt x="411865" y="673891"/>
                  <a:pt x="437872" y="597737"/>
                  <a:pt x="467885" y="509653"/>
                </a:cubicBezTo>
                <a:cubicBezTo>
                  <a:pt x="514090" y="372390"/>
                  <a:pt x="529992" y="226748"/>
                  <a:pt x="514491" y="82746"/>
                </a:cubicBezTo>
                <a:cubicBezTo>
                  <a:pt x="510371" y="41771"/>
                  <a:pt x="540254" y="5214"/>
                  <a:pt x="581230" y="1093"/>
                </a:cubicBezTo>
                <a:cubicBezTo>
                  <a:pt x="581230" y="1093"/>
                  <a:pt x="581230" y="1093"/>
                  <a:pt x="581230" y="1093"/>
                </a:cubicBezTo>
                <a:cubicBezTo>
                  <a:pt x="622206" y="-3027"/>
                  <a:pt x="658763" y="26857"/>
                  <a:pt x="662882" y="67832"/>
                </a:cubicBezTo>
                <a:cubicBezTo>
                  <a:pt x="662882" y="67832"/>
                  <a:pt x="662882" y="67832"/>
                  <a:pt x="662882" y="67832"/>
                </a:cubicBezTo>
                <a:cubicBezTo>
                  <a:pt x="680481" y="233152"/>
                  <a:pt x="662072" y="400316"/>
                  <a:pt x="608914" y="557843"/>
                </a:cubicBezTo>
                <a:cubicBezTo>
                  <a:pt x="576662" y="652359"/>
                  <a:pt x="540124" y="759365"/>
                  <a:pt x="438617" y="849220"/>
                </a:cubicBezTo>
                <a:cubicBezTo>
                  <a:pt x="344008" y="933110"/>
                  <a:pt x="214910" y="980741"/>
                  <a:pt x="76026" y="9839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-121226" y="-91457"/>
            <a:ext cx="1548034" cy="1985839"/>
          </a:xfrm>
          <a:custGeom>
            <a:avLst/>
            <a:gdLst/>
            <a:ahLst/>
            <a:cxnLst/>
            <a:rect l="l" t="t" r="r" b="b"/>
            <a:pathLst>
              <a:path w="921449" h="1182047" extrusionOk="0">
                <a:moveTo>
                  <a:pt x="74528" y="1182762"/>
                </a:moveTo>
                <a:cubicBezTo>
                  <a:pt x="33916" y="1182771"/>
                  <a:pt x="770" y="1150287"/>
                  <a:pt x="-41" y="1109684"/>
                </a:cubicBezTo>
                <a:cubicBezTo>
                  <a:pt x="-870" y="1068531"/>
                  <a:pt x="31791" y="1034491"/>
                  <a:pt x="72944" y="1033624"/>
                </a:cubicBezTo>
                <a:cubicBezTo>
                  <a:pt x="210392" y="1031778"/>
                  <a:pt x="344075" y="988463"/>
                  <a:pt x="456507" y="909373"/>
                </a:cubicBezTo>
                <a:cubicBezTo>
                  <a:pt x="618414" y="793885"/>
                  <a:pt x="679281" y="635893"/>
                  <a:pt x="711905" y="551070"/>
                </a:cubicBezTo>
                <a:cubicBezTo>
                  <a:pt x="768102" y="402809"/>
                  <a:pt x="785654" y="242682"/>
                  <a:pt x="762891" y="85761"/>
                </a:cubicBezTo>
                <a:cubicBezTo>
                  <a:pt x="757084" y="44990"/>
                  <a:pt x="785420" y="7231"/>
                  <a:pt x="826191" y="1414"/>
                </a:cubicBezTo>
                <a:cubicBezTo>
                  <a:pt x="826219" y="1414"/>
                  <a:pt x="826247" y="1405"/>
                  <a:pt x="826275" y="1405"/>
                </a:cubicBezTo>
                <a:cubicBezTo>
                  <a:pt x="866905" y="-4131"/>
                  <a:pt x="904386" y="24186"/>
                  <a:pt x="910165" y="64789"/>
                </a:cubicBezTo>
                <a:cubicBezTo>
                  <a:pt x="936618" y="246904"/>
                  <a:pt x="916149" y="432767"/>
                  <a:pt x="850696" y="604760"/>
                </a:cubicBezTo>
                <a:cubicBezTo>
                  <a:pt x="815090" y="697039"/>
                  <a:pt x="741080" y="889240"/>
                  <a:pt x="543100" y="1030734"/>
                </a:cubicBezTo>
                <a:cubicBezTo>
                  <a:pt x="406285" y="1127320"/>
                  <a:pt x="243473" y="1180310"/>
                  <a:pt x="76019" y="11827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-177425" y="-45107"/>
            <a:ext cx="2022434" cy="2292157"/>
          </a:xfrm>
          <a:custGeom>
            <a:avLst/>
            <a:gdLst/>
            <a:ahLst/>
            <a:cxnLst/>
            <a:rect l="l" t="t" r="r" b="b"/>
            <a:pathLst>
              <a:path w="1203830" h="1364379" extrusionOk="0">
                <a:moveTo>
                  <a:pt x="74786" y="1365092"/>
                </a:moveTo>
                <a:cubicBezTo>
                  <a:pt x="35954" y="1365232"/>
                  <a:pt x="3517" y="1335554"/>
                  <a:pt x="217" y="1296862"/>
                </a:cubicBezTo>
                <a:cubicBezTo>
                  <a:pt x="-3278" y="1255830"/>
                  <a:pt x="27146" y="1219739"/>
                  <a:pt x="68168" y="1216234"/>
                </a:cubicBezTo>
                <a:cubicBezTo>
                  <a:pt x="224567" y="1203213"/>
                  <a:pt x="376464" y="1157316"/>
                  <a:pt x="513903" y="1081544"/>
                </a:cubicBezTo>
                <a:cubicBezTo>
                  <a:pt x="575702" y="1047522"/>
                  <a:pt x="763615" y="943965"/>
                  <a:pt x="901101" y="725944"/>
                </a:cubicBezTo>
                <a:cubicBezTo>
                  <a:pt x="1059560" y="474834"/>
                  <a:pt x="1062450" y="214775"/>
                  <a:pt x="1050239" y="82229"/>
                </a:cubicBezTo>
                <a:cubicBezTo>
                  <a:pt x="1046409" y="41225"/>
                  <a:pt x="1076534" y="4882"/>
                  <a:pt x="1117538" y="1042"/>
                </a:cubicBezTo>
                <a:cubicBezTo>
                  <a:pt x="1158541" y="-2789"/>
                  <a:pt x="1194884" y="27337"/>
                  <a:pt x="1198724" y="68341"/>
                </a:cubicBezTo>
                <a:cubicBezTo>
                  <a:pt x="1212799" y="219809"/>
                  <a:pt x="1209257" y="517058"/>
                  <a:pt x="1027310" y="805546"/>
                </a:cubicBezTo>
                <a:cubicBezTo>
                  <a:pt x="869410" y="1056004"/>
                  <a:pt x="656050" y="1173543"/>
                  <a:pt x="585955" y="1212226"/>
                </a:cubicBezTo>
                <a:cubicBezTo>
                  <a:pt x="430339" y="1298008"/>
                  <a:pt x="258384" y="1350001"/>
                  <a:pt x="81311" y="13648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9959871" y="5848480"/>
            <a:ext cx="1508191" cy="1160996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9603451" y="5488751"/>
            <a:ext cx="2184391" cy="1521061"/>
          </a:xfrm>
          <a:custGeom>
            <a:avLst/>
            <a:gdLst/>
            <a:ahLst/>
            <a:cxnLst/>
            <a:rect l="l" t="t" r="r" b="b"/>
            <a:pathLst>
              <a:path w="1670662" h="1163335" extrusionOk="0">
                <a:moveTo>
                  <a:pt x="174351" y="1052668"/>
                </a:moveTo>
                <a:cubicBezTo>
                  <a:pt x="173326" y="1045583"/>
                  <a:pt x="172301" y="1038500"/>
                  <a:pt x="171369" y="1031416"/>
                </a:cubicBezTo>
                <a:lnTo>
                  <a:pt x="174351" y="1054905"/>
                </a:lnTo>
                <a:cubicBezTo>
                  <a:pt x="164938" y="979105"/>
                  <a:pt x="164938" y="902430"/>
                  <a:pt x="174351" y="826631"/>
                </a:cubicBezTo>
                <a:lnTo>
                  <a:pt x="171369" y="850120"/>
                </a:lnTo>
                <a:cubicBezTo>
                  <a:pt x="181715" y="769809"/>
                  <a:pt x="202036" y="691111"/>
                  <a:pt x="231956" y="615881"/>
                </a:cubicBezTo>
                <a:lnTo>
                  <a:pt x="223567" y="637040"/>
                </a:lnTo>
                <a:cubicBezTo>
                  <a:pt x="251530" y="567206"/>
                  <a:pt x="287976" y="501110"/>
                  <a:pt x="332251" y="440271"/>
                </a:cubicBezTo>
                <a:lnTo>
                  <a:pt x="319108" y="458168"/>
                </a:lnTo>
                <a:cubicBezTo>
                  <a:pt x="358723" y="403900"/>
                  <a:pt x="405049" y="354825"/>
                  <a:pt x="456875" y="312106"/>
                </a:cubicBezTo>
                <a:lnTo>
                  <a:pt x="439817" y="325901"/>
                </a:lnTo>
                <a:cubicBezTo>
                  <a:pt x="487728" y="286967"/>
                  <a:pt x="540391" y="254408"/>
                  <a:pt x="596691" y="229055"/>
                </a:cubicBezTo>
                <a:lnTo>
                  <a:pt x="576650" y="238376"/>
                </a:lnTo>
                <a:cubicBezTo>
                  <a:pt x="637611" y="211419"/>
                  <a:pt x="701927" y="192945"/>
                  <a:pt x="767826" y="183475"/>
                </a:cubicBezTo>
                <a:lnTo>
                  <a:pt x="745829" y="185805"/>
                </a:lnTo>
                <a:cubicBezTo>
                  <a:pt x="816017" y="175925"/>
                  <a:pt x="887324" y="175925"/>
                  <a:pt x="957511" y="185805"/>
                </a:cubicBezTo>
                <a:lnTo>
                  <a:pt x="935233" y="182636"/>
                </a:lnTo>
                <a:cubicBezTo>
                  <a:pt x="1000854" y="192134"/>
                  <a:pt x="1064890" y="210543"/>
                  <a:pt x="1125570" y="237351"/>
                </a:cubicBezTo>
                <a:lnTo>
                  <a:pt x="1105530" y="228030"/>
                </a:lnTo>
                <a:cubicBezTo>
                  <a:pt x="1159219" y="252050"/>
                  <a:pt x="1209647" y="282950"/>
                  <a:pt x="1255414" y="319936"/>
                </a:cubicBezTo>
                <a:lnTo>
                  <a:pt x="1238449" y="306047"/>
                </a:lnTo>
                <a:cubicBezTo>
                  <a:pt x="1277877" y="338131"/>
                  <a:pt x="1313204" y="374912"/>
                  <a:pt x="1343684" y="415570"/>
                </a:cubicBezTo>
                <a:lnTo>
                  <a:pt x="1330541" y="397674"/>
                </a:lnTo>
                <a:cubicBezTo>
                  <a:pt x="1360928" y="439805"/>
                  <a:pt x="1386002" y="485553"/>
                  <a:pt x="1405110" y="533855"/>
                </a:cubicBezTo>
                <a:lnTo>
                  <a:pt x="1396627" y="512696"/>
                </a:lnTo>
                <a:cubicBezTo>
                  <a:pt x="1449572" y="645895"/>
                  <a:pt x="1463460" y="791397"/>
                  <a:pt x="1484526" y="932705"/>
                </a:cubicBezTo>
                <a:cubicBezTo>
                  <a:pt x="1491050" y="976141"/>
                  <a:pt x="1498134" y="1019485"/>
                  <a:pt x="1506617" y="1062548"/>
                </a:cubicBezTo>
                <a:cubicBezTo>
                  <a:pt x="1515938" y="1107849"/>
                  <a:pt x="1568602" y="1138329"/>
                  <a:pt x="1609801" y="1124254"/>
                </a:cubicBezTo>
                <a:cubicBezTo>
                  <a:pt x="1655381" y="1108688"/>
                  <a:pt x="1678032" y="1064133"/>
                  <a:pt x="1668431" y="1015477"/>
                </a:cubicBezTo>
                <a:cubicBezTo>
                  <a:pt x="1649044" y="917325"/>
                  <a:pt x="1637579" y="817776"/>
                  <a:pt x="1621826" y="718972"/>
                </a:cubicBezTo>
                <a:cubicBezTo>
                  <a:pt x="1606073" y="620169"/>
                  <a:pt x="1583889" y="524907"/>
                  <a:pt x="1545300" y="433280"/>
                </a:cubicBezTo>
                <a:cubicBezTo>
                  <a:pt x="1465138" y="242664"/>
                  <a:pt x="1298570" y="108254"/>
                  <a:pt x="1113452" y="44218"/>
                </a:cubicBezTo>
                <a:cubicBezTo>
                  <a:pt x="934674" y="-16835"/>
                  <a:pt x="740143" y="-13536"/>
                  <a:pt x="563507" y="53539"/>
                </a:cubicBezTo>
                <a:cubicBezTo>
                  <a:pt x="468899" y="90562"/>
                  <a:pt x="381933" y="144904"/>
                  <a:pt x="307177" y="213768"/>
                </a:cubicBezTo>
                <a:cubicBezTo>
                  <a:pt x="236524" y="279389"/>
                  <a:pt x="176682" y="355850"/>
                  <a:pt x="130076" y="440271"/>
                </a:cubicBezTo>
                <a:cubicBezTo>
                  <a:pt x="33044" y="614287"/>
                  <a:pt x="-11324" y="812780"/>
                  <a:pt x="2378" y="1011562"/>
                </a:cubicBezTo>
                <a:cubicBezTo>
                  <a:pt x="4615" y="1040830"/>
                  <a:pt x="8343" y="1070005"/>
                  <a:pt x="12631" y="1098994"/>
                </a:cubicBezTo>
                <a:cubicBezTo>
                  <a:pt x="15707" y="1119500"/>
                  <a:pt x="35001" y="1141871"/>
                  <a:pt x="51220" y="1151844"/>
                </a:cubicBezTo>
                <a:cubicBezTo>
                  <a:pt x="70609" y="1163757"/>
                  <a:pt x="94004" y="1167131"/>
                  <a:pt x="115909" y="1161165"/>
                </a:cubicBezTo>
                <a:cubicBezTo>
                  <a:pt x="137254" y="1154622"/>
                  <a:pt x="155151" y="1140044"/>
                  <a:pt x="165963" y="1120525"/>
                </a:cubicBezTo>
                <a:cubicBezTo>
                  <a:pt x="176216" y="1099366"/>
                  <a:pt x="179199" y="1075411"/>
                  <a:pt x="174445" y="1052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9300450" y="5125677"/>
            <a:ext cx="2844632" cy="1885168"/>
          </a:xfrm>
          <a:custGeom>
            <a:avLst/>
            <a:gdLst/>
            <a:ahLst/>
            <a:cxnLst/>
            <a:rect l="l" t="t" r="r" b="b"/>
            <a:pathLst>
              <a:path w="2175627" h="1441811" extrusionOk="0">
                <a:moveTo>
                  <a:pt x="167308" y="1358563"/>
                </a:moveTo>
                <a:cubicBezTo>
                  <a:pt x="171782" y="1239160"/>
                  <a:pt x="177561" y="1119663"/>
                  <a:pt x="193499" y="1001192"/>
                </a:cubicBezTo>
                <a:lnTo>
                  <a:pt x="190424" y="1023469"/>
                </a:lnTo>
                <a:cubicBezTo>
                  <a:pt x="206269" y="906769"/>
                  <a:pt x="232182" y="791094"/>
                  <a:pt x="277669" y="682224"/>
                </a:cubicBezTo>
                <a:lnTo>
                  <a:pt x="269280" y="702264"/>
                </a:lnTo>
                <a:cubicBezTo>
                  <a:pt x="298548" y="631974"/>
                  <a:pt x="336858" y="565775"/>
                  <a:pt x="383183" y="505309"/>
                </a:cubicBezTo>
                <a:lnTo>
                  <a:pt x="370042" y="522274"/>
                </a:lnTo>
                <a:cubicBezTo>
                  <a:pt x="416460" y="463169"/>
                  <a:pt x="470057" y="410122"/>
                  <a:pt x="529619" y="364374"/>
                </a:cubicBezTo>
                <a:lnTo>
                  <a:pt x="512560" y="377517"/>
                </a:lnTo>
                <a:cubicBezTo>
                  <a:pt x="582375" y="324312"/>
                  <a:pt x="658622" y="280121"/>
                  <a:pt x="739529" y="245997"/>
                </a:cubicBezTo>
                <a:lnTo>
                  <a:pt x="719490" y="254479"/>
                </a:lnTo>
                <a:cubicBezTo>
                  <a:pt x="811675" y="215768"/>
                  <a:pt x="908428" y="189352"/>
                  <a:pt x="1007511" y="175902"/>
                </a:cubicBezTo>
                <a:lnTo>
                  <a:pt x="985234" y="178885"/>
                </a:lnTo>
                <a:cubicBezTo>
                  <a:pt x="1082173" y="165695"/>
                  <a:pt x="1180418" y="165415"/>
                  <a:pt x="1277451" y="178046"/>
                </a:cubicBezTo>
                <a:lnTo>
                  <a:pt x="1255173" y="175063"/>
                </a:lnTo>
                <a:cubicBezTo>
                  <a:pt x="1341020" y="186500"/>
                  <a:pt x="1425003" y="209225"/>
                  <a:pt x="1504886" y="242641"/>
                </a:cubicBezTo>
                <a:lnTo>
                  <a:pt x="1484845" y="234159"/>
                </a:lnTo>
                <a:cubicBezTo>
                  <a:pt x="1554380" y="263791"/>
                  <a:pt x="1619908" y="302156"/>
                  <a:pt x="1679750" y="348342"/>
                </a:cubicBezTo>
                <a:lnTo>
                  <a:pt x="1662785" y="335293"/>
                </a:lnTo>
                <a:cubicBezTo>
                  <a:pt x="1720203" y="379689"/>
                  <a:pt x="1771934" y="431030"/>
                  <a:pt x="1816676" y="488159"/>
                </a:cubicBezTo>
                <a:lnTo>
                  <a:pt x="1803533" y="471194"/>
                </a:lnTo>
                <a:cubicBezTo>
                  <a:pt x="1845664" y="525546"/>
                  <a:pt x="1880712" y="585061"/>
                  <a:pt x="1907743" y="648295"/>
                </a:cubicBezTo>
                <a:lnTo>
                  <a:pt x="1899354" y="628255"/>
                </a:lnTo>
                <a:cubicBezTo>
                  <a:pt x="1928156" y="699505"/>
                  <a:pt x="1947358" y="774261"/>
                  <a:pt x="1956493" y="850563"/>
                </a:cubicBezTo>
                <a:lnTo>
                  <a:pt x="1953510" y="828286"/>
                </a:lnTo>
                <a:cubicBezTo>
                  <a:pt x="1973923" y="981338"/>
                  <a:pt x="1989676" y="1135230"/>
                  <a:pt x="2007479" y="1288655"/>
                </a:cubicBezTo>
                <a:cubicBezTo>
                  <a:pt x="2010182" y="1311678"/>
                  <a:pt x="2015029" y="1330973"/>
                  <a:pt x="2032086" y="1347937"/>
                </a:cubicBezTo>
                <a:cubicBezTo>
                  <a:pt x="2047933" y="1363550"/>
                  <a:pt x="2069184" y="1372377"/>
                  <a:pt x="2091369" y="1372545"/>
                </a:cubicBezTo>
                <a:cubicBezTo>
                  <a:pt x="2113553" y="1372470"/>
                  <a:pt x="2134899" y="1363634"/>
                  <a:pt x="2150651" y="1347937"/>
                </a:cubicBezTo>
                <a:cubicBezTo>
                  <a:pt x="2164726" y="1332650"/>
                  <a:pt x="2177775" y="1310653"/>
                  <a:pt x="2175259" y="1288655"/>
                </a:cubicBezTo>
                <a:cubicBezTo>
                  <a:pt x="2158667" y="1145669"/>
                  <a:pt x="2142635" y="1002590"/>
                  <a:pt x="2125298" y="859884"/>
                </a:cubicBezTo>
                <a:cubicBezTo>
                  <a:pt x="2116815" y="789976"/>
                  <a:pt x="2107401" y="720068"/>
                  <a:pt x="2086336" y="652396"/>
                </a:cubicBezTo>
                <a:cubicBezTo>
                  <a:pt x="2068532" y="595519"/>
                  <a:pt x="2044950" y="540636"/>
                  <a:pt x="2015868" y="488625"/>
                </a:cubicBezTo>
                <a:cubicBezTo>
                  <a:pt x="1898702" y="278807"/>
                  <a:pt x="1697739" y="123983"/>
                  <a:pt x="1470117" y="51279"/>
                </a:cubicBezTo>
                <a:cubicBezTo>
                  <a:pt x="1345029" y="12093"/>
                  <a:pt x="1213973" y="-4536"/>
                  <a:pt x="1083012" y="2157"/>
                </a:cubicBezTo>
                <a:cubicBezTo>
                  <a:pt x="955126" y="7740"/>
                  <a:pt x="829012" y="33662"/>
                  <a:pt x="709329" y="78962"/>
                </a:cubicBezTo>
                <a:cubicBezTo>
                  <a:pt x="593188" y="122949"/>
                  <a:pt x="484877" y="185363"/>
                  <a:pt x="388590" y="263800"/>
                </a:cubicBezTo>
                <a:cubicBezTo>
                  <a:pt x="296311" y="339543"/>
                  <a:pt x="219599" y="432558"/>
                  <a:pt x="162926" y="537654"/>
                </a:cubicBezTo>
                <a:cubicBezTo>
                  <a:pt x="42777" y="761360"/>
                  <a:pt x="15653" y="1018902"/>
                  <a:pt x="3815" y="1268521"/>
                </a:cubicBezTo>
                <a:cubicBezTo>
                  <a:pt x="2323" y="1298535"/>
                  <a:pt x="1112" y="1328549"/>
                  <a:pt x="-7" y="1358563"/>
                </a:cubicBezTo>
                <a:cubicBezTo>
                  <a:pt x="-1685" y="1402465"/>
                  <a:pt x="39794" y="1444504"/>
                  <a:pt x="83883" y="1442453"/>
                </a:cubicBezTo>
                <a:cubicBezTo>
                  <a:pt x="129837" y="1441558"/>
                  <a:pt x="166841" y="1404516"/>
                  <a:pt x="167773" y="1358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 rot="3560054" flipH="1">
            <a:off x="237327" y="4206068"/>
            <a:ext cx="972034" cy="718073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10611054" y="297921"/>
            <a:ext cx="1252316" cy="639993"/>
          </a:xfrm>
          <a:custGeom>
            <a:avLst/>
            <a:gdLst/>
            <a:ahLst/>
            <a:cxnLst/>
            <a:rect l="l" t="t" r="r" b="b"/>
            <a:pathLst>
              <a:path w="889745" h="454702" extrusionOk="0">
                <a:moveTo>
                  <a:pt x="353596" y="20875"/>
                </a:moveTo>
                <a:cubicBezTo>
                  <a:pt x="389557" y="-4805"/>
                  <a:pt x="437514" y="-6054"/>
                  <a:pt x="474770" y="17706"/>
                </a:cubicBezTo>
                <a:cubicBezTo>
                  <a:pt x="510871" y="42546"/>
                  <a:pt x="528422" y="86710"/>
                  <a:pt x="519232" y="129559"/>
                </a:cubicBezTo>
                <a:cubicBezTo>
                  <a:pt x="535358" y="97867"/>
                  <a:pt x="559686" y="68785"/>
                  <a:pt x="592496" y="54990"/>
                </a:cubicBezTo>
                <a:cubicBezTo>
                  <a:pt x="625306" y="41195"/>
                  <a:pt x="667065" y="46788"/>
                  <a:pt x="690181" y="74098"/>
                </a:cubicBezTo>
                <a:cubicBezTo>
                  <a:pt x="713298" y="101409"/>
                  <a:pt x="706679" y="150159"/>
                  <a:pt x="674428" y="164979"/>
                </a:cubicBezTo>
                <a:cubicBezTo>
                  <a:pt x="715161" y="145219"/>
                  <a:pt x="758318" y="124899"/>
                  <a:pt x="803619" y="128627"/>
                </a:cubicBezTo>
                <a:cubicBezTo>
                  <a:pt x="848920" y="132355"/>
                  <a:pt x="894500" y="170106"/>
                  <a:pt x="889279" y="215127"/>
                </a:cubicBezTo>
                <a:cubicBezTo>
                  <a:pt x="886017" y="243836"/>
                  <a:pt x="862901" y="267511"/>
                  <a:pt x="836056" y="278138"/>
                </a:cubicBezTo>
                <a:cubicBezTo>
                  <a:pt x="809212" y="288763"/>
                  <a:pt x="782926" y="286899"/>
                  <a:pt x="750489" y="284290"/>
                </a:cubicBezTo>
                <a:cubicBezTo>
                  <a:pt x="781248" y="292585"/>
                  <a:pt x="796535" y="302093"/>
                  <a:pt x="805669" y="324091"/>
                </a:cubicBezTo>
                <a:cubicBezTo>
                  <a:pt x="814804" y="346088"/>
                  <a:pt x="811635" y="361375"/>
                  <a:pt x="796908" y="380017"/>
                </a:cubicBezTo>
                <a:cubicBezTo>
                  <a:pt x="781360" y="398286"/>
                  <a:pt x="760826" y="411634"/>
                  <a:pt x="737812" y="418420"/>
                </a:cubicBezTo>
                <a:cubicBezTo>
                  <a:pt x="658900" y="443326"/>
                  <a:pt x="572716" y="419483"/>
                  <a:pt x="517834" y="357553"/>
                </a:cubicBezTo>
                <a:cubicBezTo>
                  <a:pt x="486328" y="388499"/>
                  <a:pt x="454078" y="419911"/>
                  <a:pt x="414370" y="439020"/>
                </a:cubicBezTo>
                <a:cubicBezTo>
                  <a:pt x="374662" y="458128"/>
                  <a:pt x="325167" y="462975"/>
                  <a:pt x="287323" y="440325"/>
                </a:cubicBezTo>
                <a:cubicBezTo>
                  <a:pt x="249480" y="417674"/>
                  <a:pt x="230837" y="362680"/>
                  <a:pt x="256190" y="326607"/>
                </a:cubicBezTo>
                <a:cubicBezTo>
                  <a:pt x="215737" y="355596"/>
                  <a:pt x="173233" y="385610"/>
                  <a:pt x="123924" y="392973"/>
                </a:cubicBezTo>
                <a:cubicBezTo>
                  <a:pt x="74616" y="400337"/>
                  <a:pt x="16918" y="377128"/>
                  <a:pt x="2750" y="329497"/>
                </a:cubicBezTo>
                <a:cubicBezTo>
                  <a:pt x="-6982" y="291821"/>
                  <a:pt x="9163" y="252225"/>
                  <a:pt x="42458" y="232091"/>
                </a:cubicBezTo>
                <a:cubicBezTo>
                  <a:pt x="74895" y="212703"/>
                  <a:pt x="111341" y="220533"/>
                  <a:pt x="150023" y="235447"/>
                </a:cubicBezTo>
                <a:cubicBezTo>
                  <a:pt x="121500" y="201984"/>
                  <a:pt x="86454" y="173461"/>
                  <a:pt x="105655" y="135618"/>
                </a:cubicBezTo>
                <a:cubicBezTo>
                  <a:pt x="124856" y="97774"/>
                  <a:pt x="172580" y="80623"/>
                  <a:pt x="214525" y="86962"/>
                </a:cubicBezTo>
                <a:cubicBezTo>
                  <a:pt x="238947" y="90690"/>
                  <a:pt x="305406" y="114925"/>
                  <a:pt x="305406" y="114925"/>
                </a:cubicBezTo>
                <a:cubicBezTo>
                  <a:pt x="305406" y="114925"/>
                  <a:pt x="314727" y="78946"/>
                  <a:pt x="319388" y="67387"/>
                </a:cubicBezTo>
                <a:cubicBezTo>
                  <a:pt x="326267" y="49015"/>
                  <a:pt x="338114" y="32918"/>
                  <a:pt x="353596" y="20875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 rot="1147042">
            <a:off x="11267817" y="1096337"/>
            <a:ext cx="769442" cy="789377"/>
          </a:xfrm>
          <a:custGeom>
            <a:avLst/>
            <a:gdLst/>
            <a:ahLst/>
            <a:cxnLst/>
            <a:rect l="l" t="t" r="r" b="b"/>
            <a:pathLst>
              <a:path w="503991" h="491594" extrusionOk="0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601625" y="5404045"/>
            <a:ext cx="1292314" cy="1042826"/>
          </a:xfrm>
          <a:custGeom>
            <a:avLst/>
            <a:gdLst/>
            <a:ahLst/>
            <a:cxnLst/>
            <a:rect l="l" t="t" r="r" b="b"/>
            <a:pathLst>
              <a:path w="502846" h="405769" extrusionOk="0">
                <a:moveTo>
                  <a:pt x="37388" y="714"/>
                </a:moveTo>
                <a:cubicBezTo>
                  <a:pt x="17813" y="50395"/>
                  <a:pt x="-2041" y="101848"/>
                  <a:pt x="103" y="155258"/>
                </a:cubicBezTo>
                <a:cubicBezTo>
                  <a:pt x="2247" y="208668"/>
                  <a:pt x="31422" y="264874"/>
                  <a:pt x="82409" y="280999"/>
                </a:cubicBezTo>
                <a:cubicBezTo>
                  <a:pt x="125938" y="294794"/>
                  <a:pt x="174594" y="275966"/>
                  <a:pt x="207964" y="244740"/>
                </a:cubicBezTo>
                <a:cubicBezTo>
                  <a:pt x="241333" y="213515"/>
                  <a:pt x="262213" y="171570"/>
                  <a:pt x="281880" y="130371"/>
                </a:cubicBezTo>
                <a:cubicBezTo>
                  <a:pt x="290847" y="115009"/>
                  <a:pt x="295610" y="97550"/>
                  <a:pt x="295675" y="79757"/>
                </a:cubicBezTo>
                <a:cubicBezTo>
                  <a:pt x="294184" y="62140"/>
                  <a:pt x="279923" y="44336"/>
                  <a:pt x="262213" y="45642"/>
                </a:cubicBezTo>
                <a:cubicBezTo>
                  <a:pt x="241427" y="47319"/>
                  <a:pt x="231267" y="71647"/>
                  <a:pt x="228097" y="92247"/>
                </a:cubicBezTo>
                <a:cubicBezTo>
                  <a:pt x="216427" y="171747"/>
                  <a:pt x="239870" y="252384"/>
                  <a:pt x="292320" y="313251"/>
                </a:cubicBezTo>
                <a:cubicBezTo>
                  <a:pt x="345581" y="373446"/>
                  <a:pt x="422414" y="407477"/>
                  <a:pt x="502790" y="406462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/>
          <p:nvPr/>
        </p:nvSpPr>
        <p:spPr>
          <a:xfrm flipH="1">
            <a:off x="10398319" y="10604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4"/>
          </a:solidFill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10294524" y="6219701"/>
            <a:ext cx="856468" cy="717020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5"/>
          </a:solidFill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bg>
      <p:bgPr>
        <a:solidFill>
          <a:schemeClr val="accent4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xfrm>
            <a:off x="2069274" y="2719975"/>
            <a:ext cx="80535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2069236" y="4124275"/>
            <a:ext cx="80535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/>
          <p:nvPr/>
        </p:nvSpPr>
        <p:spPr>
          <a:xfrm rot="-7429286" flipH="1">
            <a:off x="11136629" y="-36628"/>
            <a:ext cx="972541" cy="718447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4"/>
          <p:cNvSpPr/>
          <p:nvPr/>
        </p:nvSpPr>
        <p:spPr>
          <a:xfrm>
            <a:off x="4216676" y="6210778"/>
            <a:ext cx="4037142" cy="231756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/>
          <p:nvPr/>
        </p:nvSpPr>
        <p:spPr>
          <a:xfrm>
            <a:off x="4902661" y="6338244"/>
            <a:ext cx="2724772" cy="208413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"/>
          <p:cNvSpPr/>
          <p:nvPr/>
        </p:nvSpPr>
        <p:spPr>
          <a:xfrm rot="-9469379">
            <a:off x="132391" y="51836"/>
            <a:ext cx="428598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720400" y="669575"/>
            <a:ext cx="11055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ldrich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1"/>
          </p:nvPr>
        </p:nvSpPr>
        <p:spPr>
          <a:xfrm>
            <a:off x="720400" y="2162000"/>
            <a:ext cx="7769400" cy="336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/>
          <p:nvPr/>
        </p:nvSpPr>
        <p:spPr>
          <a:xfrm rot="1147042">
            <a:off x="10065592" y="5030037"/>
            <a:ext cx="769442" cy="789377"/>
          </a:xfrm>
          <a:custGeom>
            <a:avLst/>
            <a:gdLst/>
            <a:ahLst/>
            <a:cxnLst/>
            <a:rect l="l" t="t" r="r" b="b"/>
            <a:pathLst>
              <a:path w="503991" h="491594" extrusionOk="0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11364769" y="2697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4"/>
          </a:solidFill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5"/>
          <p:cNvSpPr/>
          <p:nvPr/>
        </p:nvSpPr>
        <p:spPr>
          <a:xfrm rot="-3772208" flipH="1">
            <a:off x="11599428" y="4123816"/>
            <a:ext cx="972589" cy="718483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5"/>
          <p:cNvSpPr/>
          <p:nvPr/>
        </p:nvSpPr>
        <p:spPr>
          <a:xfrm rot="-9469379">
            <a:off x="132391" y="51836"/>
            <a:ext cx="428598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5"/>
          <p:cNvSpPr/>
          <p:nvPr/>
        </p:nvSpPr>
        <p:spPr>
          <a:xfrm rot="1147042">
            <a:off x="10126567" y="5030037"/>
            <a:ext cx="769442" cy="789377"/>
          </a:xfrm>
          <a:custGeom>
            <a:avLst/>
            <a:gdLst/>
            <a:ahLst/>
            <a:cxnLst/>
            <a:rect l="l" t="t" r="r" b="b"/>
            <a:pathLst>
              <a:path w="503991" h="491594" extrusionOk="0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" name="Google Shape;56;p5"/>
          <p:cNvGrpSpPr/>
          <p:nvPr/>
        </p:nvGrpSpPr>
        <p:grpSpPr>
          <a:xfrm rot="-8670537">
            <a:off x="481073" y="5670895"/>
            <a:ext cx="358103" cy="1075775"/>
            <a:chOff x="5847863" y="4281335"/>
            <a:chExt cx="358150" cy="1075915"/>
          </a:xfrm>
        </p:grpSpPr>
        <p:sp>
          <p:nvSpPr>
            <p:cNvPr id="57" name="Google Shape;57;p5"/>
            <p:cNvSpPr/>
            <p:nvPr/>
          </p:nvSpPr>
          <p:spPr>
            <a:xfrm>
              <a:off x="5888440" y="4281335"/>
              <a:ext cx="317573" cy="1046246"/>
            </a:xfrm>
            <a:custGeom>
              <a:avLst/>
              <a:gdLst/>
              <a:ahLst/>
              <a:cxnLst/>
              <a:rect l="l" t="t" r="r" b="b"/>
              <a:pathLst>
                <a:path w="118830" h="391486" extrusionOk="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5847863" y="5204549"/>
              <a:ext cx="145229" cy="152701"/>
            </a:xfrm>
            <a:custGeom>
              <a:avLst/>
              <a:gdLst/>
              <a:ahLst/>
              <a:cxnLst/>
              <a:rect l="l" t="t" r="r" b="b"/>
              <a:pathLst>
                <a:path w="54342" h="57138" extrusionOk="0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" name="Google Shape;59;p5"/>
          <p:cNvSpPr/>
          <p:nvPr/>
        </p:nvSpPr>
        <p:spPr>
          <a:xfrm flipH="1">
            <a:off x="11407444" y="2697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5"/>
          <p:cNvSpPr/>
          <p:nvPr/>
        </p:nvSpPr>
        <p:spPr>
          <a:xfrm rot="-704196" flipH="1">
            <a:off x="10755869" y="662126"/>
            <a:ext cx="571684" cy="545738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4"/>
          </a:solidFill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5"/>
          <p:cNvSpPr/>
          <p:nvPr/>
        </p:nvSpPr>
        <p:spPr>
          <a:xfrm rot="-704196" flipH="1">
            <a:off x="10792653" y="654475"/>
            <a:ext cx="571684" cy="545738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 rot="2831391">
            <a:off x="10898042" y="4692610"/>
            <a:ext cx="769442" cy="789626"/>
          </a:xfrm>
          <a:custGeom>
            <a:avLst/>
            <a:gdLst/>
            <a:ahLst/>
            <a:cxnLst/>
            <a:rect l="l" t="t" r="r" b="b"/>
            <a:pathLst>
              <a:path w="503991" h="491594" extrusionOk="0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 rot="2831391">
            <a:off x="10951851" y="4721290"/>
            <a:ext cx="769442" cy="789626"/>
          </a:xfrm>
          <a:custGeom>
            <a:avLst/>
            <a:gdLst/>
            <a:ahLst/>
            <a:cxnLst/>
            <a:rect l="l" t="t" r="r" b="b"/>
            <a:pathLst>
              <a:path w="503991" h="491594" extrusionOk="0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 rot="-1146381" flipH="1">
            <a:off x="10919995" y="5584076"/>
            <a:ext cx="612046" cy="628080"/>
          </a:xfrm>
          <a:custGeom>
            <a:avLst/>
            <a:gdLst/>
            <a:ahLst/>
            <a:cxnLst/>
            <a:rect l="l" t="t" r="r" b="b"/>
            <a:pathLst>
              <a:path w="503991" h="491594" extrusionOk="0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 rot="-1146381" flipH="1">
            <a:off x="10871458" y="5584076"/>
            <a:ext cx="612046" cy="628080"/>
          </a:xfrm>
          <a:custGeom>
            <a:avLst/>
            <a:gdLst/>
            <a:ahLst/>
            <a:cxnLst/>
            <a:rect l="l" t="t" r="r" b="b"/>
            <a:pathLst>
              <a:path w="503991" h="491594" extrusionOk="0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873350" y="83630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ldrich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873350" y="2446000"/>
            <a:ext cx="49608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6464146" y="2434250"/>
            <a:ext cx="49611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99" name="Google Shape;99;p7"/>
          <p:cNvGrpSpPr/>
          <p:nvPr/>
        </p:nvGrpSpPr>
        <p:grpSpPr>
          <a:xfrm rot="-7155270">
            <a:off x="11499448" y="5857274"/>
            <a:ext cx="428588" cy="402124"/>
            <a:chOff x="2495301" y="1749451"/>
            <a:chExt cx="358028" cy="335921"/>
          </a:xfrm>
        </p:grpSpPr>
        <p:sp>
          <p:nvSpPr>
            <p:cNvPr id="100" name="Google Shape;100;p7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7"/>
          <p:cNvGrpSpPr/>
          <p:nvPr/>
        </p:nvGrpSpPr>
        <p:grpSpPr>
          <a:xfrm rot="3120649">
            <a:off x="10976087" y="6095762"/>
            <a:ext cx="428520" cy="402060"/>
            <a:chOff x="2495301" y="1749451"/>
            <a:chExt cx="358028" cy="335921"/>
          </a:xfrm>
        </p:grpSpPr>
        <p:sp>
          <p:nvSpPr>
            <p:cNvPr id="105" name="Google Shape;105;p7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7"/>
          <p:cNvSpPr/>
          <p:nvPr/>
        </p:nvSpPr>
        <p:spPr>
          <a:xfrm rot="7429286">
            <a:off x="82817" y="-36628"/>
            <a:ext cx="972541" cy="718447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7"/>
          <p:cNvSpPr/>
          <p:nvPr/>
        </p:nvSpPr>
        <p:spPr>
          <a:xfrm rot="9469379" flipH="1">
            <a:off x="11630998" y="51836"/>
            <a:ext cx="428598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7"/>
          <p:cNvSpPr/>
          <p:nvPr/>
        </p:nvSpPr>
        <p:spPr>
          <a:xfrm rot="3560054" flipH="1">
            <a:off x="356202" y="5941093"/>
            <a:ext cx="972034" cy="718073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7"/>
          <p:cNvSpPr/>
          <p:nvPr/>
        </p:nvSpPr>
        <p:spPr>
          <a:xfrm>
            <a:off x="5333108" y="6359168"/>
            <a:ext cx="1508191" cy="1160996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7"/>
          <p:cNvSpPr/>
          <p:nvPr/>
        </p:nvSpPr>
        <p:spPr>
          <a:xfrm>
            <a:off x="4976689" y="5999439"/>
            <a:ext cx="2184391" cy="1521061"/>
          </a:xfrm>
          <a:custGeom>
            <a:avLst/>
            <a:gdLst/>
            <a:ahLst/>
            <a:cxnLst/>
            <a:rect l="l" t="t" r="r" b="b"/>
            <a:pathLst>
              <a:path w="1670662" h="1163335" extrusionOk="0">
                <a:moveTo>
                  <a:pt x="174351" y="1052668"/>
                </a:moveTo>
                <a:cubicBezTo>
                  <a:pt x="173326" y="1045583"/>
                  <a:pt x="172301" y="1038500"/>
                  <a:pt x="171369" y="1031416"/>
                </a:cubicBezTo>
                <a:lnTo>
                  <a:pt x="174351" y="1054905"/>
                </a:lnTo>
                <a:cubicBezTo>
                  <a:pt x="164938" y="979105"/>
                  <a:pt x="164938" y="902430"/>
                  <a:pt x="174351" y="826631"/>
                </a:cubicBezTo>
                <a:lnTo>
                  <a:pt x="171369" y="850120"/>
                </a:lnTo>
                <a:cubicBezTo>
                  <a:pt x="181715" y="769809"/>
                  <a:pt x="202036" y="691111"/>
                  <a:pt x="231956" y="615881"/>
                </a:cubicBezTo>
                <a:lnTo>
                  <a:pt x="223567" y="637040"/>
                </a:lnTo>
                <a:cubicBezTo>
                  <a:pt x="251530" y="567206"/>
                  <a:pt x="287976" y="501110"/>
                  <a:pt x="332251" y="440271"/>
                </a:cubicBezTo>
                <a:lnTo>
                  <a:pt x="319108" y="458168"/>
                </a:lnTo>
                <a:cubicBezTo>
                  <a:pt x="358723" y="403900"/>
                  <a:pt x="405049" y="354825"/>
                  <a:pt x="456875" y="312106"/>
                </a:cubicBezTo>
                <a:lnTo>
                  <a:pt x="439817" y="325901"/>
                </a:lnTo>
                <a:cubicBezTo>
                  <a:pt x="487728" y="286967"/>
                  <a:pt x="540391" y="254408"/>
                  <a:pt x="596691" y="229055"/>
                </a:cubicBezTo>
                <a:lnTo>
                  <a:pt x="576650" y="238376"/>
                </a:lnTo>
                <a:cubicBezTo>
                  <a:pt x="637611" y="211419"/>
                  <a:pt x="701927" y="192945"/>
                  <a:pt x="767826" y="183475"/>
                </a:cubicBezTo>
                <a:lnTo>
                  <a:pt x="745829" y="185805"/>
                </a:lnTo>
                <a:cubicBezTo>
                  <a:pt x="816017" y="175925"/>
                  <a:pt x="887324" y="175925"/>
                  <a:pt x="957511" y="185805"/>
                </a:cubicBezTo>
                <a:lnTo>
                  <a:pt x="935233" y="182636"/>
                </a:lnTo>
                <a:cubicBezTo>
                  <a:pt x="1000854" y="192134"/>
                  <a:pt x="1064890" y="210543"/>
                  <a:pt x="1125570" y="237351"/>
                </a:cubicBezTo>
                <a:lnTo>
                  <a:pt x="1105530" y="228030"/>
                </a:lnTo>
                <a:cubicBezTo>
                  <a:pt x="1159219" y="252050"/>
                  <a:pt x="1209647" y="282950"/>
                  <a:pt x="1255414" y="319936"/>
                </a:cubicBezTo>
                <a:lnTo>
                  <a:pt x="1238449" y="306047"/>
                </a:lnTo>
                <a:cubicBezTo>
                  <a:pt x="1277877" y="338131"/>
                  <a:pt x="1313204" y="374912"/>
                  <a:pt x="1343684" y="415570"/>
                </a:cubicBezTo>
                <a:lnTo>
                  <a:pt x="1330541" y="397674"/>
                </a:lnTo>
                <a:cubicBezTo>
                  <a:pt x="1360928" y="439805"/>
                  <a:pt x="1386002" y="485553"/>
                  <a:pt x="1405110" y="533855"/>
                </a:cubicBezTo>
                <a:lnTo>
                  <a:pt x="1396627" y="512696"/>
                </a:lnTo>
                <a:cubicBezTo>
                  <a:pt x="1449572" y="645895"/>
                  <a:pt x="1463460" y="791397"/>
                  <a:pt x="1484526" y="932705"/>
                </a:cubicBezTo>
                <a:cubicBezTo>
                  <a:pt x="1491050" y="976141"/>
                  <a:pt x="1498134" y="1019485"/>
                  <a:pt x="1506617" y="1062548"/>
                </a:cubicBezTo>
                <a:cubicBezTo>
                  <a:pt x="1515938" y="1107849"/>
                  <a:pt x="1568602" y="1138329"/>
                  <a:pt x="1609801" y="1124254"/>
                </a:cubicBezTo>
                <a:cubicBezTo>
                  <a:pt x="1655381" y="1108688"/>
                  <a:pt x="1678032" y="1064133"/>
                  <a:pt x="1668431" y="1015477"/>
                </a:cubicBezTo>
                <a:cubicBezTo>
                  <a:pt x="1649044" y="917325"/>
                  <a:pt x="1637579" y="817776"/>
                  <a:pt x="1621826" y="718972"/>
                </a:cubicBezTo>
                <a:cubicBezTo>
                  <a:pt x="1606073" y="620169"/>
                  <a:pt x="1583889" y="524907"/>
                  <a:pt x="1545300" y="433280"/>
                </a:cubicBezTo>
                <a:cubicBezTo>
                  <a:pt x="1465138" y="242664"/>
                  <a:pt x="1298570" y="108254"/>
                  <a:pt x="1113452" y="44218"/>
                </a:cubicBezTo>
                <a:cubicBezTo>
                  <a:pt x="934674" y="-16835"/>
                  <a:pt x="740143" y="-13536"/>
                  <a:pt x="563507" y="53539"/>
                </a:cubicBezTo>
                <a:cubicBezTo>
                  <a:pt x="468899" y="90562"/>
                  <a:pt x="381933" y="144904"/>
                  <a:pt x="307177" y="213768"/>
                </a:cubicBezTo>
                <a:cubicBezTo>
                  <a:pt x="236524" y="279389"/>
                  <a:pt x="176682" y="355850"/>
                  <a:pt x="130076" y="440271"/>
                </a:cubicBezTo>
                <a:cubicBezTo>
                  <a:pt x="33044" y="614287"/>
                  <a:pt x="-11324" y="812780"/>
                  <a:pt x="2378" y="1011562"/>
                </a:cubicBezTo>
                <a:cubicBezTo>
                  <a:pt x="4615" y="1040830"/>
                  <a:pt x="8343" y="1070005"/>
                  <a:pt x="12631" y="1098994"/>
                </a:cubicBezTo>
                <a:cubicBezTo>
                  <a:pt x="15707" y="1119500"/>
                  <a:pt x="35001" y="1141871"/>
                  <a:pt x="51220" y="1151844"/>
                </a:cubicBezTo>
                <a:cubicBezTo>
                  <a:pt x="70609" y="1163757"/>
                  <a:pt x="94004" y="1167131"/>
                  <a:pt x="115909" y="1161165"/>
                </a:cubicBezTo>
                <a:cubicBezTo>
                  <a:pt x="137254" y="1154622"/>
                  <a:pt x="155151" y="1140044"/>
                  <a:pt x="165963" y="1120525"/>
                </a:cubicBezTo>
                <a:cubicBezTo>
                  <a:pt x="176216" y="1099366"/>
                  <a:pt x="179199" y="1075411"/>
                  <a:pt x="174445" y="1052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7"/>
          <p:cNvSpPr/>
          <p:nvPr/>
        </p:nvSpPr>
        <p:spPr>
          <a:xfrm>
            <a:off x="4673687" y="5636364"/>
            <a:ext cx="2844632" cy="1885168"/>
          </a:xfrm>
          <a:custGeom>
            <a:avLst/>
            <a:gdLst/>
            <a:ahLst/>
            <a:cxnLst/>
            <a:rect l="l" t="t" r="r" b="b"/>
            <a:pathLst>
              <a:path w="2175627" h="1441811" extrusionOk="0">
                <a:moveTo>
                  <a:pt x="167308" y="1358563"/>
                </a:moveTo>
                <a:cubicBezTo>
                  <a:pt x="171782" y="1239160"/>
                  <a:pt x="177561" y="1119663"/>
                  <a:pt x="193499" y="1001192"/>
                </a:cubicBezTo>
                <a:lnTo>
                  <a:pt x="190424" y="1023469"/>
                </a:lnTo>
                <a:cubicBezTo>
                  <a:pt x="206269" y="906769"/>
                  <a:pt x="232182" y="791094"/>
                  <a:pt x="277669" y="682224"/>
                </a:cubicBezTo>
                <a:lnTo>
                  <a:pt x="269280" y="702264"/>
                </a:lnTo>
                <a:cubicBezTo>
                  <a:pt x="298548" y="631974"/>
                  <a:pt x="336858" y="565775"/>
                  <a:pt x="383183" y="505309"/>
                </a:cubicBezTo>
                <a:lnTo>
                  <a:pt x="370042" y="522274"/>
                </a:lnTo>
                <a:cubicBezTo>
                  <a:pt x="416460" y="463169"/>
                  <a:pt x="470057" y="410122"/>
                  <a:pt x="529619" y="364374"/>
                </a:cubicBezTo>
                <a:lnTo>
                  <a:pt x="512560" y="377517"/>
                </a:lnTo>
                <a:cubicBezTo>
                  <a:pt x="582375" y="324312"/>
                  <a:pt x="658622" y="280121"/>
                  <a:pt x="739529" y="245997"/>
                </a:cubicBezTo>
                <a:lnTo>
                  <a:pt x="719490" y="254479"/>
                </a:lnTo>
                <a:cubicBezTo>
                  <a:pt x="811675" y="215768"/>
                  <a:pt x="908428" y="189352"/>
                  <a:pt x="1007511" y="175902"/>
                </a:cubicBezTo>
                <a:lnTo>
                  <a:pt x="985234" y="178885"/>
                </a:lnTo>
                <a:cubicBezTo>
                  <a:pt x="1082173" y="165695"/>
                  <a:pt x="1180418" y="165415"/>
                  <a:pt x="1277451" y="178046"/>
                </a:cubicBezTo>
                <a:lnTo>
                  <a:pt x="1255173" y="175063"/>
                </a:lnTo>
                <a:cubicBezTo>
                  <a:pt x="1341020" y="186500"/>
                  <a:pt x="1425003" y="209225"/>
                  <a:pt x="1504886" y="242641"/>
                </a:cubicBezTo>
                <a:lnTo>
                  <a:pt x="1484845" y="234159"/>
                </a:lnTo>
                <a:cubicBezTo>
                  <a:pt x="1554380" y="263791"/>
                  <a:pt x="1619908" y="302156"/>
                  <a:pt x="1679750" y="348342"/>
                </a:cubicBezTo>
                <a:lnTo>
                  <a:pt x="1662785" y="335293"/>
                </a:lnTo>
                <a:cubicBezTo>
                  <a:pt x="1720203" y="379689"/>
                  <a:pt x="1771934" y="431030"/>
                  <a:pt x="1816676" y="488159"/>
                </a:cubicBezTo>
                <a:lnTo>
                  <a:pt x="1803533" y="471194"/>
                </a:lnTo>
                <a:cubicBezTo>
                  <a:pt x="1845664" y="525546"/>
                  <a:pt x="1880712" y="585061"/>
                  <a:pt x="1907743" y="648295"/>
                </a:cubicBezTo>
                <a:lnTo>
                  <a:pt x="1899354" y="628255"/>
                </a:lnTo>
                <a:cubicBezTo>
                  <a:pt x="1928156" y="699505"/>
                  <a:pt x="1947358" y="774261"/>
                  <a:pt x="1956493" y="850563"/>
                </a:cubicBezTo>
                <a:lnTo>
                  <a:pt x="1953510" y="828286"/>
                </a:lnTo>
                <a:cubicBezTo>
                  <a:pt x="1973923" y="981338"/>
                  <a:pt x="1989676" y="1135230"/>
                  <a:pt x="2007479" y="1288655"/>
                </a:cubicBezTo>
                <a:cubicBezTo>
                  <a:pt x="2010182" y="1311678"/>
                  <a:pt x="2015029" y="1330973"/>
                  <a:pt x="2032086" y="1347937"/>
                </a:cubicBezTo>
                <a:cubicBezTo>
                  <a:pt x="2047933" y="1363550"/>
                  <a:pt x="2069184" y="1372377"/>
                  <a:pt x="2091369" y="1372545"/>
                </a:cubicBezTo>
                <a:cubicBezTo>
                  <a:pt x="2113553" y="1372470"/>
                  <a:pt x="2134899" y="1363634"/>
                  <a:pt x="2150651" y="1347937"/>
                </a:cubicBezTo>
                <a:cubicBezTo>
                  <a:pt x="2164726" y="1332650"/>
                  <a:pt x="2177775" y="1310653"/>
                  <a:pt x="2175259" y="1288655"/>
                </a:cubicBezTo>
                <a:cubicBezTo>
                  <a:pt x="2158667" y="1145669"/>
                  <a:pt x="2142635" y="1002590"/>
                  <a:pt x="2125298" y="859884"/>
                </a:cubicBezTo>
                <a:cubicBezTo>
                  <a:pt x="2116815" y="789976"/>
                  <a:pt x="2107401" y="720068"/>
                  <a:pt x="2086336" y="652396"/>
                </a:cubicBezTo>
                <a:cubicBezTo>
                  <a:pt x="2068532" y="595519"/>
                  <a:pt x="2044950" y="540636"/>
                  <a:pt x="2015868" y="488625"/>
                </a:cubicBezTo>
                <a:cubicBezTo>
                  <a:pt x="1898702" y="278807"/>
                  <a:pt x="1697739" y="123983"/>
                  <a:pt x="1470117" y="51279"/>
                </a:cubicBezTo>
                <a:cubicBezTo>
                  <a:pt x="1345029" y="12093"/>
                  <a:pt x="1213973" y="-4536"/>
                  <a:pt x="1083012" y="2157"/>
                </a:cubicBezTo>
                <a:cubicBezTo>
                  <a:pt x="955126" y="7740"/>
                  <a:pt x="829012" y="33662"/>
                  <a:pt x="709329" y="78962"/>
                </a:cubicBezTo>
                <a:cubicBezTo>
                  <a:pt x="593188" y="122949"/>
                  <a:pt x="484877" y="185363"/>
                  <a:pt x="388590" y="263800"/>
                </a:cubicBezTo>
                <a:cubicBezTo>
                  <a:pt x="296311" y="339543"/>
                  <a:pt x="219599" y="432558"/>
                  <a:pt x="162926" y="537654"/>
                </a:cubicBezTo>
                <a:cubicBezTo>
                  <a:pt x="42777" y="761360"/>
                  <a:pt x="15653" y="1018902"/>
                  <a:pt x="3815" y="1268521"/>
                </a:cubicBezTo>
                <a:cubicBezTo>
                  <a:pt x="2323" y="1298535"/>
                  <a:pt x="1112" y="1328549"/>
                  <a:pt x="-7" y="1358563"/>
                </a:cubicBezTo>
                <a:cubicBezTo>
                  <a:pt x="-1685" y="1402465"/>
                  <a:pt x="39794" y="1444504"/>
                  <a:pt x="83883" y="1442453"/>
                </a:cubicBezTo>
                <a:cubicBezTo>
                  <a:pt x="129837" y="1441558"/>
                  <a:pt x="166841" y="1404516"/>
                  <a:pt x="167773" y="1358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CUSTOM_5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 txBox="1">
            <a:spLocks noGrp="1"/>
          </p:cNvSpPr>
          <p:nvPr>
            <p:ph type="body" idx="1"/>
          </p:nvPr>
        </p:nvSpPr>
        <p:spPr>
          <a:xfrm>
            <a:off x="2128586" y="2582425"/>
            <a:ext cx="79890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2074413" y="1177250"/>
            <a:ext cx="7989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8" name="Google Shape;118;p8"/>
          <p:cNvSpPr/>
          <p:nvPr/>
        </p:nvSpPr>
        <p:spPr>
          <a:xfrm rot="8961081" flipH="1">
            <a:off x="-193496" y="246316"/>
            <a:ext cx="1211713" cy="895131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8"/>
          <p:cNvSpPr/>
          <p:nvPr/>
        </p:nvSpPr>
        <p:spPr>
          <a:xfrm>
            <a:off x="10611054" y="297921"/>
            <a:ext cx="1252316" cy="639993"/>
          </a:xfrm>
          <a:custGeom>
            <a:avLst/>
            <a:gdLst/>
            <a:ahLst/>
            <a:cxnLst/>
            <a:rect l="l" t="t" r="r" b="b"/>
            <a:pathLst>
              <a:path w="889745" h="454702" extrusionOk="0">
                <a:moveTo>
                  <a:pt x="353596" y="20875"/>
                </a:moveTo>
                <a:cubicBezTo>
                  <a:pt x="389557" y="-4805"/>
                  <a:pt x="437514" y="-6054"/>
                  <a:pt x="474770" y="17706"/>
                </a:cubicBezTo>
                <a:cubicBezTo>
                  <a:pt x="510871" y="42546"/>
                  <a:pt x="528422" y="86710"/>
                  <a:pt x="519232" y="129559"/>
                </a:cubicBezTo>
                <a:cubicBezTo>
                  <a:pt x="535358" y="97867"/>
                  <a:pt x="559686" y="68785"/>
                  <a:pt x="592496" y="54990"/>
                </a:cubicBezTo>
                <a:cubicBezTo>
                  <a:pt x="625306" y="41195"/>
                  <a:pt x="667065" y="46788"/>
                  <a:pt x="690181" y="74098"/>
                </a:cubicBezTo>
                <a:cubicBezTo>
                  <a:pt x="713298" y="101409"/>
                  <a:pt x="706679" y="150159"/>
                  <a:pt x="674428" y="164979"/>
                </a:cubicBezTo>
                <a:cubicBezTo>
                  <a:pt x="715161" y="145219"/>
                  <a:pt x="758318" y="124899"/>
                  <a:pt x="803619" y="128627"/>
                </a:cubicBezTo>
                <a:cubicBezTo>
                  <a:pt x="848920" y="132355"/>
                  <a:pt x="894500" y="170106"/>
                  <a:pt x="889279" y="215127"/>
                </a:cubicBezTo>
                <a:cubicBezTo>
                  <a:pt x="886017" y="243836"/>
                  <a:pt x="862901" y="267511"/>
                  <a:pt x="836056" y="278138"/>
                </a:cubicBezTo>
                <a:cubicBezTo>
                  <a:pt x="809212" y="288763"/>
                  <a:pt x="782926" y="286899"/>
                  <a:pt x="750489" y="284290"/>
                </a:cubicBezTo>
                <a:cubicBezTo>
                  <a:pt x="781248" y="292585"/>
                  <a:pt x="796535" y="302093"/>
                  <a:pt x="805669" y="324091"/>
                </a:cubicBezTo>
                <a:cubicBezTo>
                  <a:pt x="814804" y="346088"/>
                  <a:pt x="811635" y="361375"/>
                  <a:pt x="796908" y="380017"/>
                </a:cubicBezTo>
                <a:cubicBezTo>
                  <a:pt x="781360" y="398286"/>
                  <a:pt x="760826" y="411634"/>
                  <a:pt x="737812" y="418420"/>
                </a:cubicBezTo>
                <a:cubicBezTo>
                  <a:pt x="658900" y="443326"/>
                  <a:pt x="572716" y="419483"/>
                  <a:pt x="517834" y="357553"/>
                </a:cubicBezTo>
                <a:cubicBezTo>
                  <a:pt x="486328" y="388499"/>
                  <a:pt x="454078" y="419911"/>
                  <a:pt x="414370" y="439020"/>
                </a:cubicBezTo>
                <a:cubicBezTo>
                  <a:pt x="374662" y="458128"/>
                  <a:pt x="325167" y="462975"/>
                  <a:pt x="287323" y="440325"/>
                </a:cubicBezTo>
                <a:cubicBezTo>
                  <a:pt x="249480" y="417674"/>
                  <a:pt x="230837" y="362680"/>
                  <a:pt x="256190" y="326607"/>
                </a:cubicBezTo>
                <a:cubicBezTo>
                  <a:pt x="215737" y="355596"/>
                  <a:pt x="173233" y="385610"/>
                  <a:pt x="123924" y="392973"/>
                </a:cubicBezTo>
                <a:cubicBezTo>
                  <a:pt x="74616" y="400337"/>
                  <a:pt x="16918" y="377128"/>
                  <a:pt x="2750" y="329497"/>
                </a:cubicBezTo>
                <a:cubicBezTo>
                  <a:pt x="-6982" y="291821"/>
                  <a:pt x="9163" y="252225"/>
                  <a:pt x="42458" y="232091"/>
                </a:cubicBezTo>
                <a:cubicBezTo>
                  <a:pt x="74895" y="212703"/>
                  <a:pt x="111341" y="220533"/>
                  <a:pt x="150023" y="235447"/>
                </a:cubicBezTo>
                <a:cubicBezTo>
                  <a:pt x="121500" y="201984"/>
                  <a:pt x="86454" y="173461"/>
                  <a:pt x="105655" y="135618"/>
                </a:cubicBezTo>
                <a:cubicBezTo>
                  <a:pt x="124856" y="97774"/>
                  <a:pt x="172580" y="80623"/>
                  <a:pt x="214525" y="86962"/>
                </a:cubicBezTo>
                <a:cubicBezTo>
                  <a:pt x="238947" y="90690"/>
                  <a:pt x="305406" y="114925"/>
                  <a:pt x="305406" y="114925"/>
                </a:cubicBezTo>
                <a:cubicBezTo>
                  <a:pt x="305406" y="114925"/>
                  <a:pt x="314727" y="78946"/>
                  <a:pt x="319388" y="67387"/>
                </a:cubicBezTo>
                <a:cubicBezTo>
                  <a:pt x="326267" y="49015"/>
                  <a:pt x="338114" y="32918"/>
                  <a:pt x="353596" y="20875"/>
                </a:cubicBez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8"/>
          <p:cNvSpPr/>
          <p:nvPr/>
        </p:nvSpPr>
        <p:spPr>
          <a:xfrm rot="5400000">
            <a:off x="11024425" y="5690420"/>
            <a:ext cx="1292314" cy="1042826"/>
          </a:xfrm>
          <a:custGeom>
            <a:avLst/>
            <a:gdLst/>
            <a:ahLst/>
            <a:cxnLst/>
            <a:rect l="l" t="t" r="r" b="b"/>
            <a:pathLst>
              <a:path w="502846" h="405769" extrusionOk="0">
                <a:moveTo>
                  <a:pt x="37388" y="714"/>
                </a:moveTo>
                <a:cubicBezTo>
                  <a:pt x="17813" y="50395"/>
                  <a:pt x="-2041" y="101848"/>
                  <a:pt x="103" y="155258"/>
                </a:cubicBezTo>
                <a:cubicBezTo>
                  <a:pt x="2247" y="208668"/>
                  <a:pt x="31422" y="264874"/>
                  <a:pt x="82409" y="280999"/>
                </a:cubicBezTo>
                <a:cubicBezTo>
                  <a:pt x="125938" y="294794"/>
                  <a:pt x="174594" y="275966"/>
                  <a:pt x="207964" y="244740"/>
                </a:cubicBezTo>
                <a:cubicBezTo>
                  <a:pt x="241333" y="213515"/>
                  <a:pt x="262213" y="171570"/>
                  <a:pt x="281880" y="130371"/>
                </a:cubicBezTo>
                <a:cubicBezTo>
                  <a:pt x="290847" y="115009"/>
                  <a:pt x="295610" y="97550"/>
                  <a:pt x="295675" y="79757"/>
                </a:cubicBezTo>
                <a:cubicBezTo>
                  <a:pt x="294184" y="62140"/>
                  <a:pt x="279923" y="44336"/>
                  <a:pt x="262213" y="45642"/>
                </a:cubicBezTo>
                <a:cubicBezTo>
                  <a:pt x="241427" y="47319"/>
                  <a:pt x="231267" y="71647"/>
                  <a:pt x="228097" y="92247"/>
                </a:cubicBezTo>
                <a:cubicBezTo>
                  <a:pt x="216427" y="171747"/>
                  <a:pt x="239870" y="252384"/>
                  <a:pt x="292320" y="313251"/>
                </a:cubicBezTo>
                <a:cubicBezTo>
                  <a:pt x="345581" y="373446"/>
                  <a:pt x="422414" y="407477"/>
                  <a:pt x="502790" y="406462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8"/>
          <p:cNvGrpSpPr/>
          <p:nvPr/>
        </p:nvGrpSpPr>
        <p:grpSpPr>
          <a:xfrm>
            <a:off x="2392126" y="937931"/>
            <a:ext cx="625046" cy="586451"/>
            <a:chOff x="2495301" y="1749451"/>
            <a:chExt cx="358028" cy="335921"/>
          </a:xfrm>
        </p:grpSpPr>
        <p:sp>
          <p:nvSpPr>
            <p:cNvPr id="122" name="Google Shape;122;p8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8"/>
          <p:cNvGrpSpPr/>
          <p:nvPr/>
        </p:nvGrpSpPr>
        <p:grpSpPr>
          <a:xfrm rot="3120576">
            <a:off x="1903325" y="1358938"/>
            <a:ext cx="625051" cy="586455"/>
            <a:chOff x="2495301" y="1749451"/>
            <a:chExt cx="358028" cy="335921"/>
          </a:xfrm>
        </p:grpSpPr>
        <p:sp>
          <p:nvSpPr>
            <p:cNvPr id="127" name="Google Shape;127;p8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CUSTOM_6">
    <p:bg>
      <p:bgPr>
        <a:solidFill>
          <a:schemeClr val="accent4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>
            <a:spLocks noGrp="1"/>
          </p:cNvSpPr>
          <p:nvPr>
            <p:ph type="title"/>
          </p:nvPr>
        </p:nvSpPr>
        <p:spPr>
          <a:xfrm>
            <a:off x="1272900" y="1893825"/>
            <a:ext cx="96462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/>
          <p:nvPr/>
        </p:nvSpPr>
        <p:spPr>
          <a:xfrm>
            <a:off x="511975" y="1086700"/>
            <a:ext cx="11143155" cy="4938215"/>
          </a:xfrm>
          <a:custGeom>
            <a:avLst/>
            <a:gdLst/>
            <a:ahLst/>
            <a:cxnLst/>
            <a:rect l="l" t="t" r="r" b="b"/>
            <a:pathLst>
              <a:path w="1695421" h="1144430" extrusionOk="0">
                <a:moveTo>
                  <a:pt x="1496" y="692981"/>
                </a:moveTo>
                <a:cubicBezTo>
                  <a:pt x="-4563" y="598651"/>
                  <a:pt x="6530" y="350896"/>
                  <a:pt x="45119" y="263744"/>
                </a:cubicBezTo>
                <a:cubicBezTo>
                  <a:pt x="136093" y="58680"/>
                  <a:pt x="323168" y="40038"/>
                  <a:pt x="422251" y="29878"/>
                </a:cubicBezTo>
                <a:cubicBezTo>
                  <a:pt x="790900" y="-7407"/>
                  <a:pt x="990186" y="-10576"/>
                  <a:pt x="1328914" y="29878"/>
                </a:cubicBezTo>
                <a:cubicBezTo>
                  <a:pt x="1448970" y="44232"/>
                  <a:pt x="1544884" y="147789"/>
                  <a:pt x="1601743" y="249762"/>
                </a:cubicBezTo>
                <a:cubicBezTo>
                  <a:pt x="1678642" y="387435"/>
                  <a:pt x="1702597" y="540488"/>
                  <a:pt x="1693556" y="696430"/>
                </a:cubicBezTo>
                <a:cubicBezTo>
                  <a:pt x="1687031" y="809774"/>
                  <a:pt x="1674913" y="935423"/>
                  <a:pt x="1590185" y="1011949"/>
                </a:cubicBezTo>
                <a:cubicBezTo>
                  <a:pt x="1529038" y="1067037"/>
                  <a:pt x="1442818" y="1083908"/>
                  <a:pt x="1360885" y="1095093"/>
                </a:cubicBezTo>
                <a:cubicBezTo>
                  <a:pt x="1059907" y="1136199"/>
                  <a:pt x="751938" y="1166586"/>
                  <a:pt x="450680" y="1125946"/>
                </a:cubicBezTo>
                <a:cubicBezTo>
                  <a:pt x="120060" y="1081298"/>
                  <a:pt x="11749" y="853490"/>
                  <a:pt x="1496" y="692981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5" name="Google Shape;135;p9"/>
          <p:cNvGrpSpPr/>
          <p:nvPr/>
        </p:nvGrpSpPr>
        <p:grpSpPr>
          <a:xfrm>
            <a:off x="1523784" y="1086696"/>
            <a:ext cx="969047" cy="777202"/>
            <a:chOff x="9417497" y="1564911"/>
            <a:chExt cx="967692" cy="776116"/>
          </a:xfrm>
        </p:grpSpPr>
        <p:sp>
          <p:nvSpPr>
            <p:cNvPr id="136" name="Google Shape;136;p9"/>
            <p:cNvSpPr/>
            <p:nvPr/>
          </p:nvSpPr>
          <p:spPr>
            <a:xfrm>
              <a:off x="9921017" y="1988233"/>
              <a:ext cx="464172" cy="297268"/>
            </a:xfrm>
            <a:custGeom>
              <a:avLst/>
              <a:gdLst/>
              <a:ahLst/>
              <a:cxnLst/>
              <a:rect l="l" t="t" r="r" b="b"/>
              <a:pathLst>
                <a:path w="221562" h="141894" extrusionOk="0">
                  <a:moveTo>
                    <a:pt x="-56" y="35735"/>
                  </a:moveTo>
                  <a:cubicBezTo>
                    <a:pt x="19220" y="17214"/>
                    <a:pt x="43846" y="5245"/>
                    <a:pt x="70318" y="1526"/>
                  </a:cubicBezTo>
                  <a:cubicBezTo>
                    <a:pt x="101814" y="-2016"/>
                    <a:pt x="133515" y="6103"/>
                    <a:pt x="159428" y="24363"/>
                  </a:cubicBezTo>
                  <a:cubicBezTo>
                    <a:pt x="191781" y="46771"/>
                    <a:pt x="214068" y="80970"/>
                    <a:pt x="221506" y="119625"/>
                  </a:cubicBezTo>
                  <a:cubicBezTo>
                    <a:pt x="189721" y="139423"/>
                    <a:pt x="151757" y="146795"/>
                    <a:pt x="114873" y="140317"/>
                  </a:cubicBezTo>
                  <a:cubicBezTo>
                    <a:pt x="31542" y="124192"/>
                    <a:pt x="876" y="39090"/>
                    <a:pt x="-56" y="35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9417497" y="1564911"/>
              <a:ext cx="759789" cy="776116"/>
            </a:xfrm>
            <a:custGeom>
              <a:avLst/>
              <a:gdLst/>
              <a:ahLst/>
              <a:cxnLst/>
              <a:rect l="l" t="t" r="r" b="b"/>
              <a:pathLst>
                <a:path w="362668" h="370461" extrusionOk="0">
                  <a:moveTo>
                    <a:pt x="76713" y="161264"/>
                  </a:moveTo>
                  <a:cubicBezTo>
                    <a:pt x="41200" y="163222"/>
                    <a:pt x="10440" y="143834"/>
                    <a:pt x="2144" y="117082"/>
                  </a:cubicBezTo>
                  <a:cubicBezTo>
                    <a:pt x="-9228" y="80544"/>
                    <a:pt x="25913" y="46988"/>
                    <a:pt x="51825" y="34218"/>
                  </a:cubicBezTo>
                  <a:cubicBezTo>
                    <a:pt x="55647" y="32260"/>
                    <a:pt x="103185" y="9889"/>
                    <a:pt x="140190" y="39717"/>
                  </a:cubicBezTo>
                  <a:cubicBezTo>
                    <a:pt x="172440" y="65723"/>
                    <a:pt x="168153" y="108507"/>
                    <a:pt x="168153" y="111489"/>
                  </a:cubicBezTo>
                  <a:cubicBezTo>
                    <a:pt x="167500" y="106829"/>
                    <a:pt x="160789" y="57613"/>
                    <a:pt x="196116" y="25922"/>
                  </a:cubicBezTo>
                  <a:cubicBezTo>
                    <a:pt x="223147" y="1407"/>
                    <a:pt x="272642" y="-10524"/>
                    <a:pt x="298648" y="14830"/>
                  </a:cubicBezTo>
                  <a:cubicBezTo>
                    <a:pt x="317291" y="33472"/>
                    <a:pt x="317291" y="66562"/>
                    <a:pt x="306944" y="89398"/>
                  </a:cubicBezTo>
                  <a:cubicBezTo>
                    <a:pt x="297660" y="108954"/>
                    <a:pt x="280845" y="123924"/>
                    <a:pt x="260338" y="130877"/>
                  </a:cubicBezTo>
                  <a:cubicBezTo>
                    <a:pt x="279857" y="123150"/>
                    <a:pt x="301594" y="123150"/>
                    <a:pt x="321112" y="130877"/>
                  </a:cubicBezTo>
                  <a:cubicBezTo>
                    <a:pt x="329035" y="134140"/>
                    <a:pt x="358396" y="146630"/>
                    <a:pt x="362498" y="175059"/>
                  </a:cubicBezTo>
                  <a:cubicBezTo>
                    <a:pt x="363859" y="196433"/>
                    <a:pt x="353037" y="216744"/>
                    <a:pt x="334534" y="227537"/>
                  </a:cubicBezTo>
                  <a:cubicBezTo>
                    <a:pt x="317878" y="237483"/>
                    <a:pt x="297651" y="239496"/>
                    <a:pt x="279354" y="233037"/>
                  </a:cubicBezTo>
                  <a:cubicBezTo>
                    <a:pt x="283641" y="234901"/>
                    <a:pt x="312443" y="247578"/>
                    <a:pt x="317943" y="274516"/>
                  </a:cubicBezTo>
                  <a:cubicBezTo>
                    <a:pt x="323442" y="301454"/>
                    <a:pt x="301911" y="323451"/>
                    <a:pt x="287556" y="337992"/>
                  </a:cubicBezTo>
                  <a:cubicBezTo>
                    <a:pt x="274972" y="350856"/>
                    <a:pt x="255118" y="371082"/>
                    <a:pt x="224080" y="371175"/>
                  </a:cubicBezTo>
                  <a:cubicBezTo>
                    <a:pt x="200385" y="370308"/>
                    <a:pt x="178219" y="359226"/>
                    <a:pt x="163306" y="340789"/>
                  </a:cubicBezTo>
                  <a:cubicBezTo>
                    <a:pt x="144990" y="315939"/>
                    <a:pt x="141802" y="283035"/>
                    <a:pt x="155010" y="255128"/>
                  </a:cubicBezTo>
                  <a:cubicBezTo>
                    <a:pt x="148364" y="276324"/>
                    <a:pt x="140646" y="297166"/>
                    <a:pt x="131894" y="317579"/>
                  </a:cubicBezTo>
                  <a:cubicBezTo>
                    <a:pt x="115395" y="356262"/>
                    <a:pt x="109430" y="360363"/>
                    <a:pt x="104956" y="362134"/>
                  </a:cubicBezTo>
                  <a:cubicBezTo>
                    <a:pt x="80534" y="372294"/>
                    <a:pt x="43530" y="340136"/>
                    <a:pt x="25260" y="314503"/>
                  </a:cubicBezTo>
                  <a:cubicBezTo>
                    <a:pt x="15939" y="300894"/>
                    <a:pt x="-6525" y="269948"/>
                    <a:pt x="2424" y="231639"/>
                  </a:cubicBezTo>
                  <a:cubicBezTo>
                    <a:pt x="12257" y="196237"/>
                    <a:pt x="40836" y="169169"/>
                    <a:pt x="76713" y="161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9696544" y="1861301"/>
              <a:ext cx="183168" cy="183168"/>
            </a:xfrm>
            <a:custGeom>
              <a:avLst/>
              <a:gdLst/>
              <a:ahLst/>
              <a:cxnLst/>
              <a:rect l="l" t="t" r="r" b="b"/>
              <a:pathLst>
                <a:path w="87431" h="87431" extrusionOk="0">
                  <a:moveTo>
                    <a:pt x="87432" y="43716"/>
                  </a:moveTo>
                  <a:cubicBezTo>
                    <a:pt x="87432" y="67860"/>
                    <a:pt x="67860" y="87432"/>
                    <a:pt x="43716" y="87432"/>
                  </a:cubicBezTo>
                  <a:cubicBezTo>
                    <a:pt x="19572" y="87432"/>
                    <a:pt x="0" y="67860"/>
                    <a:pt x="0" y="43716"/>
                  </a:cubicBezTo>
                  <a:cubicBezTo>
                    <a:pt x="0" y="19572"/>
                    <a:pt x="19572" y="0"/>
                    <a:pt x="43716" y="0"/>
                  </a:cubicBezTo>
                  <a:cubicBezTo>
                    <a:pt x="67860" y="0"/>
                    <a:pt x="87432" y="19572"/>
                    <a:pt x="87432" y="437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10015296" y="2057859"/>
              <a:ext cx="318886" cy="141184"/>
            </a:xfrm>
            <a:custGeom>
              <a:avLst/>
              <a:gdLst/>
              <a:ahLst/>
              <a:cxnLst/>
              <a:rect l="l" t="t" r="r" b="b"/>
              <a:pathLst>
                <a:path w="152213" h="67391" extrusionOk="0">
                  <a:moveTo>
                    <a:pt x="-56" y="714"/>
                  </a:moveTo>
                  <a:cubicBezTo>
                    <a:pt x="23862" y="14919"/>
                    <a:pt x="48600" y="27679"/>
                    <a:pt x="74047" y="38930"/>
                  </a:cubicBezTo>
                  <a:cubicBezTo>
                    <a:pt x="99493" y="50172"/>
                    <a:pt x="125574" y="59912"/>
                    <a:pt x="152158" y="68105"/>
                  </a:cubicBezTo>
                  <a:cubicBezTo>
                    <a:pt x="124623" y="62932"/>
                    <a:pt x="97788" y="54580"/>
                    <a:pt x="72182" y="43218"/>
                  </a:cubicBezTo>
                  <a:cubicBezTo>
                    <a:pt x="46522" y="31930"/>
                    <a:pt x="22277" y="17659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10118162" y="2087528"/>
              <a:ext cx="114236" cy="35248"/>
            </a:xfrm>
            <a:custGeom>
              <a:avLst/>
              <a:gdLst/>
              <a:ahLst/>
              <a:cxnLst/>
              <a:rect l="l" t="t" r="r" b="b"/>
              <a:pathLst>
                <a:path w="54528" h="16825" extrusionOk="0">
                  <a:moveTo>
                    <a:pt x="-56" y="15255"/>
                  </a:moveTo>
                  <a:cubicBezTo>
                    <a:pt x="9377" y="14910"/>
                    <a:pt x="18754" y="13568"/>
                    <a:pt x="27907" y="11247"/>
                  </a:cubicBezTo>
                  <a:cubicBezTo>
                    <a:pt x="37126" y="8739"/>
                    <a:pt x="46037" y="5207"/>
                    <a:pt x="54472" y="714"/>
                  </a:cubicBezTo>
                  <a:cubicBezTo>
                    <a:pt x="47621" y="8031"/>
                    <a:pt x="38822" y="13232"/>
                    <a:pt x="29119" y="15721"/>
                  </a:cubicBezTo>
                  <a:cubicBezTo>
                    <a:pt x="19546" y="18293"/>
                    <a:pt x="9433" y="18135"/>
                    <a:pt x="-56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10193703" y="2136914"/>
              <a:ext cx="77134" cy="21069"/>
            </a:xfrm>
            <a:custGeom>
              <a:avLst/>
              <a:gdLst/>
              <a:ahLst/>
              <a:cxnLst/>
              <a:rect l="l" t="t" r="r" b="b"/>
              <a:pathLst>
                <a:path w="36818" h="10057" extrusionOk="0">
                  <a:moveTo>
                    <a:pt x="-56" y="8450"/>
                  </a:moveTo>
                  <a:cubicBezTo>
                    <a:pt x="6469" y="7332"/>
                    <a:pt x="12434" y="6586"/>
                    <a:pt x="18586" y="5281"/>
                  </a:cubicBezTo>
                  <a:cubicBezTo>
                    <a:pt x="24738" y="3976"/>
                    <a:pt x="30424" y="2392"/>
                    <a:pt x="36762" y="714"/>
                  </a:cubicBezTo>
                  <a:cubicBezTo>
                    <a:pt x="32102" y="5505"/>
                    <a:pt x="26080" y="8758"/>
                    <a:pt x="19518" y="10035"/>
                  </a:cubicBezTo>
                  <a:cubicBezTo>
                    <a:pt x="12975" y="11405"/>
                    <a:pt x="6180" y="10855"/>
                    <a:pt x="-56" y="84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10153102" y="2136914"/>
              <a:ext cx="26579" cy="67174"/>
            </a:xfrm>
            <a:custGeom>
              <a:avLst/>
              <a:gdLst/>
              <a:ahLst/>
              <a:cxnLst/>
              <a:rect l="l" t="t" r="r" b="b"/>
              <a:pathLst>
                <a:path w="12687" h="32064" extrusionOk="0">
                  <a:moveTo>
                    <a:pt x="-56" y="714"/>
                  </a:moveTo>
                  <a:cubicBezTo>
                    <a:pt x="11278" y="7024"/>
                    <a:pt x="15800" y="21034"/>
                    <a:pt x="10291" y="32778"/>
                  </a:cubicBezTo>
                  <a:cubicBezTo>
                    <a:pt x="9787" y="27148"/>
                    <a:pt x="8697" y="21584"/>
                    <a:pt x="7028" y="16187"/>
                  </a:cubicBezTo>
                  <a:cubicBezTo>
                    <a:pt x="5173" y="10809"/>
                    <a:pt x="2796" y="5626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10222981" y="2166191"/>
              <a:ext cx="33524" cy="87483"/>
            </a:xfrm>
            <a:custGeom>
              <a:avLst/>
              <a:gdLst/>
              <a:ahLst/>
              <a:cxnLst/>
              <a:rect l="l" t="t" r="r" b="b"/>
              <a:pathLst>
                <a:path w="16002" h="41758" extrusionOk="0">
                  <a:moveTo>
                    <a:pt x="-56" y="714"/>
                  </a:moveTo>
                  <a:cubicBezTo>
                    <a:pt x="6795" y="5001"/>
                    <a:pt x="11856" y="11620"/>
                    <a:pt x="14205" y="19356"/>
                  </a:cubicBezTo>
                  <a:cubicBezTo>
                    <a:pt x="16787" y="26906"/>
                    <a:pt x="16489" y="35137"/>
                    <a:pt x="13366" y="42472"/>
                  </a:cubicBezTo>
                  <a:cubicBezTo>
                    <a:pt x="13217" y="35099"/>
                    <a:pt x="12024" y="27792"/>
                    <a:pt x="9824" y="20754"/>
                  </a:cubicBezTo>
                  <a:cubicBezTo>
                    <a:pt x="7401" y="13679"/>
                    <a:pt x="4083" y="6940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9"/>
          <p:cNvGrpSpPr/>
          <p:nvPr/>
        </p:nvGrpSpPr>
        <p:grpSpPr>
          <a:xfrm>
            <a:off x="709567" y="1197851"/>
            <a:ext cx="1101396" cy="960077"/>
            <a:chOff x="8316334" y="844291"/>
            <a:chExt cx="981899" cy="855912"/>
          </a:xfrm>
        </p:grpSpPr>
        <p:sp>
          <p:nvSpPr>
            <p:cNvPr id="145" name="Google Shape;145;p9"/>
            <p:cNvSpPr/>
            <p:nvPr/>
          </p:nvSpPr>
          <p:spPr>
            <a:xfrm>
              <a:off x="8316334" y="1331125"/>
              <a:ext cx="420586" cy="313823"/>
            </a:xfrm>
            <a:custGeom>
              <a:avLst/>
              <a:gdLst/>
              <a:ahLst/>
              <a:cxnLst/>
              <a:rect l="l" t="t" r="r" b="b"/>
              <a:pathLst>
                <a:path w="200757" h="149796" extrusionOk="0">
                  <a:moveTo>
                    <a:pt x="199695" y="7999"/>
                  </a:moveTo>
                  <a:cubicBezTo>
                    <a:pt x="203060" y="34536"/>
                    <a:pt x="197934" y="61455"/>
                    <a:pt x="185061" y="84898"/>
                  </a:cubicBezTo>
                  <a:cubicBezTo>
                    <a:pt x="169075" y="112274"/>
                    <a:pt x="143610" y="132836"/>
                    <a:pt x="113475" y="142689"/>
                  </a:cubicBezTo>
                  <a:cubicBezTo>
                    <a:pt x="76153" y="155179"/>
                    <a:pt x="35429" y="152634"/>
                    <a:pt x="-56" y="135605"/>
                  </a:cubicBezTo>
                  <a:cubicBezTo>
                    <a:pt x="3159" y="98283"/>
                    <a:pt x="19938" y="63431"/>
                    <a:pt x="47109" y="37640"/>
                  </a:cubicBezTo>
                  <a:cubicBezTo>
                    <a:pt x="109839" y="-19965"/>
                    <a:pt x="196060" y="6694"/>
                    <a:pt x="199695" y="79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8378405" y="1424459"/>
              <a:ext cx="302874" cy="171453"/>
            </a:xfrm>
            <a:custGeom>
              <a:avLst/>
              <a:gdLst/>
              <a:ahLst/>
              <a:cxnLst/>
              <a:rect l="l" t="t" r="r" b="b"/>
              <a:pathLst>
                <a:path w="144570" h="81839" extrusionOk="0">
                  <a:moveTo>
                    <a:pt x="144514" y="714"/>
                  </a:moveTo>
                  <a:cubicBezTo>
                    <a:pt x="118975" y="11452"/>
                    <a:pt x="94078" y="23653"/>
                    <a:pt x="69945" y="37253"/>
                  </a:cubicBezTo>
                  <a:cubicBezTo>
                    <a:pt x="45757" y="50992"/>
                    <a:pt x="22389" y="66120"/>
                    <a:pt x="-56" y="82553"/>
                  </a:cubicBezTo>
                  <a:cubicBezTo>
                    <a:pt x="20516" y="63510"/>
                    <a:pt x="43259" y="46956"/>
                    <a:pt x="67708" y="33244"/>
                  </a:cubicBezTo>
                  <a:cubicBezTo>
                    <a:pt x="91962" y="19458"/>
                    <a:pt x="117735" y="8543"/>
                    <a:pt x="144514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526029" y="1469744"/>
              <a:ext cx="46222" cy="111113"/>
            </a:xfrm>
            <a:custGeom>
              <a:avLst/>
              <a:gdLst/>
              <a:ahLst/>
              <a:cxnLst/>
              <a:rect l="l" t="t" r="r" b="b"/>
              <a:pathLst>
                <a:path w="22063" h="53037" extrusionOk="0">
                  <a:moveTo>
                    <a:pt x="22007" y="714"/>
                  </a:moveTo>
                  <a:cubicBezTo>
                    <a:pt x="16545" y="8553"/>
                    <a:pt x="11950" y="16960"/>
                    <a:pt x="8305" y="25788"/>
                  </a:cubicBezTo>
                  <a:cubicBezTo>
                    <a:pt x="4782" y="34810"/>
                    <a:pt x="2256" y="44187"/>
                    <a:pt x="755" y="53751"/>
                  </a:cubicBezTo>
                  <a:cubicBezTo>
                    <a:pt x="-997" y="43861"/>
                    <a:pt x="103" y="33682"/>
                    <a:pt x="3924" y="24389"/>
                  </a:cubicBezTo>
                  <a:cubicBezTo>
                    <a:pt x="7541" y="14919"/>
                    <a:pt x="13823" y="6698"/>
                    <a:pt x="22007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8464322" y="1509953"/>
              <a:ext cx="33753" cy="71471"/>
            </a:xfrm>
            <a:custGeom>
              <a:avLst/>
              <a:gdLst/>
              <a:ahLst/>
              <a:cxnLst/>
              <a:rect l="l" t="t" r="r" b="b"/>
              <a:pathLst>
                <a:path w="16111" h="34115" extrusionOk="0">
                  <a:moveTo>
                    <a:pt x="16055" y="714"/>
                  </a:moveTo>
                  <a:cubicBezTo>
                    <a:pt x="13072" y="6679"/>
                    <a:pt x="10089" y="11899"/>
                    <a:pt x="7480" y="17492"/>
                  </a:cubicBezTo>
                  <a:cubicBezTo>
                    <a:pt x="4870" y="23084"/>
                    <a:pt x="2726" y="28677"/>
                    <a:pt x="302" y="34829"/>
                  </a:cubicBezTo>
                  <a:cubicBezTo>
                    <a:pt x="-676" y="28248"/>
                    <a:pt x="358" y="21518"/>
                    <a:pt x="3285" y="15534"/>
                  </a:cubicBezTo>
                  <a:cubicBezTo>
                    <a:pt x="6026" y="9466"/>
                    <a:pt x="10463" y="4321"/>
                    <a:pt x="16055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8468780" y="1463497"/>
              <a:ext cx="66784" cy="28002"/>
            </a:xfrm>
            <a:custGeom>
              <a:avLst/>
              <a:gdLst/>
              <a:ahLst/>
              <a:cxnLst/>
              <a:rect l="l" t="t" r="r" b="b"/>
              <a:pathLst>
                <a:path w="31878" h="13366" extrusionOk="0">
                  <a:moveTo>
                    <a:pt x="31822" y="11992"/>
                  </a:moveTo>
                  <a:cubicBezTo>
                    <a:pt x="19882" y="17231"/>
                    <a:pt x="5928" y="12300"/>
                    <a:pt x="-56" y="714"/>
                  </a:cubicBezTo>
                  <a:cubicBezTo>
                    <a:pt x="4744" y="3743"/>
                    <a:pt x="9871" y="6213"/>
                    <a:pt x="15231" y="8078"/>
                  </a:cubicBezTo>
                  <a:cubicBezTo>
                    <a:pt x="20609" y="9970"/>
                    <a:pt x="26164" y="11284"/>
                    <a:pt x="31822" y="119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384652" y="1495899"/>
              <a:ext cx="86312" cy="34710"/>
            </a:xfrm>
            <a:custGeom>
              <a:avLst/>
              <a:gdLst/>
              <a:ahLst/>
              <a:cxnLst/>
              <a:rect l="l" t="t" r="r" b="b"/>
              <a:pathLst>
                <a:path w="41199" h="16568" extrusionOk="0">
                  <a:moveTo>
                    <a:pt x="41143" y="15255"/>
                  </a:moveTo>
                  <a:cubicBezTo>
                    <a:pt x="33640" y="17958"/>
                    <a:pt x="25437" y="17958"/>
                    <a:pt x="17934" y="15255"/>
                  </a:cubicBezTo>
                  <a:cubicBezTo>
                    <a:pt x="10356" y="12784"/>
                    <a:pt x="3952" y="7611"/>
                    <a:pt x="-56" y="714"/>
                  </a:cubicBezTo>
                  <a:cubicBezTo>
                    <a:pt x="5947" y="4964"/>
                    <a:pt x="12499" y="8385"/>
                    <a:pt x="19425" y="10874"/>
                  </a:cubicBezTo>
                  <a:cubicBezTo>
                    <a:pt x="26453" y="13223"/>
                    <a:pt x="33752" y="14695"/>
                    <a:pt x="41143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8486339" y="844291"/>
              <a:ext cx="811894" cy="855912"/>
            </a:xfrm>
            <a:custGeom>
              <a:avLst/>
              <a:gdLst/>
              <a:ahLst/>
              <a:cxnLst/>
              <a:rect l="l" t="t" r="r" b="b"/>
              <a:pathLst>
                <a:path w="387539" h="408550" extrusionOk="0">
                  <a:moveTo>
                    <a:pt x="93718" y="264247"/>
                  </a:moveTo>
                  <a:cubicBezTo>
                    <a:pt x="87100" y="269094"/>
                    <a:pt x="59417" y="288482"/>
                    <a:pt x="34343" y="279440"/>
                  </a:cubicBezTo>
                  <a:cubicBezTo>
                    <a:pt x="-145" y="266857"/>
                    <a:pt x="-8348" y="207761"/>
                    <a:pt x="8151" y="168892"/>
                  </a:cubicBezTo>
                  <a:cubicBezTo>
                    <a:pt x="10481" y="163486"/>
                    <a:pt x="27818" y="122287"/>
                    <a:pt x="67526" y="117812"/>
                  </a:cubicBezTo>
                  <a:cubicBezTo>
                    <a:pt x="85217" y="116181"/>
                    <a:pt x="102890" y="121084"/>
                    <a:pt x="117207" y="131608"/>
                  </a:cubicBezTo>
                  <a:cubicBezTo>
                    <a:pt x="107756" y="123377"/>
                    <a:pt x="99805" y="113572"/>
                    <a:pt x="93718" y="102619"/>
                  </a:cubicBezTo>
                  <a:cubicBezTo>
                    <a:pt x="90922" y="97493"/>
                    <a:pt x="72373" y="64123"/>
                    <a:pt x="81321" y="40540"/>
                  </a:cubicBezTo>
                  <a:cubicBezTo>
                    <a:pt x="97074" y="-1218"/>
                    <a:pt x="199606" y="-16784"/>
                    <a:pt x="237356" y="26652"/>
                  </a:cubicBezTo>
                  <a:cubicBezTo>
                    <a:pt x="255067" y="47065"/>
                    <a:pt x="255998" y="77918"/>
                    <a:pt x="256744" y="83325"/>
                  </a:cubicBezTo>
                  <a:cubicBezTo>
                    <a:pt x="257593" y="100391"/>
                    <a:pt x="254395" y="117412"/>
                    <a:pt x="247423" y="133006"/>
                  </a:cubicBezTo>
                  <a:cubicBezTo>
                    <a:pt x="258869" y="119733"/>
                    <a:pt x="273634" y="109722"/>
                    <a:pt x="290207" y="104017"/>
                  </a:cubicBezTo>
                  <a:cubicBezTo>
                    <a:pt x="297943" y="101407"/>
                    <a:pt x="331592" y="90036"/>
                    <a:pt x="357878" y="106814"/>
                  </a:cubicBezTo>
                  <a:cubicBezTo>
                    <a:pt x="391248" y="128066"/>
                    <a:pt x="395162" y="183340"/>
                    <a:pt x="375868" y="218667"/>
                  </a:cubicBezTo>
                  <a:cubicBezTo>
                    <a:pt x="366752" y="236778"/>
                    <a:pt x="350934" y="250620"/>
                    <a:pt x="331779" y="257256"/>
                  </a:cubicBezTo>
                  <a:cubicBezTo>
                    <a:pt x="293004" y="269560"/>
                    <a:pt x="259913" y="242995"/>
                    <a:pt x="257210" y="240758"/>
                  </a:cubicBezTo>
                  <a:cubicBezTo>
                    <a:pt x="271900" y="253043"/>
                    <a:pt x="284083" y="268041"/>
                    <a:pt x="293096" y="284940"/>
                  </a:cubicBezTo>
                  <a:cubicBezTo>
                    <a:pt x="303070" y="303582"/>
                    <a:pt x="319102" y="334062"/>
                    <a:pt x="306892" y="365008"/>
                  </a:cubicBezTo>
                  <a:cubicBezTo>
                    <a:pt x="298409" y="386633"/>
                    <a:pt x="275293" y="410775"/>
                    <a:pt x="247516" y="409190"/>
                  </a:cubicBezTo>
                  <a:cubicBezTo>
                    <a:pt x="219739" y="407606"/>
                    <a:pt x="203334" y="381227"/>
                    <a:pt x="197742" y="371906"/>
                  </a:cubicBezTo>
                  <a:cubicBezTo>
                    <a:pt x="184282" y="347969"/>
                    <a:pt x="180926" y="319652"/>
                    <a:pt x="188420" y="293236"/>
                  </a:cubicBezTo>
                  <a:cubicBezTo>
                    <a:pt x="192652" y="315215"/>
                    <a:pt x="185941" y="337874"/>
                    <a:pt x="170431" y="354009"/>
                  </a:cubicBezTo>
                  <a:cubicBezTo>
                    <a:pt x="154156" y="370396"/>
                    <a:pt x="130042" y="376240"/>
                    <a:pt x="108073" y="369109"/>
                  </a:cubicBezTo>
                  <a:cubicBezTo>
                    <a:pt x="79587" y="357020"/>
                    <a:pt x="64273" y="325878"/>
                    <a:pt x="72093" y="295939"/>
                  </a:cubicBezTo>
                  <a:cubicBezTo>
                    <a:pt x="75719" y="283327"/>
                    <a:pt x="83297" y="272217"/>
                    <a:pt x="93718" y="264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8753957" y="1161924"/>
              <a:ext cx="220272" cy="220272"/>
            </a:xfrm>
            <a:custGeom>
              <a:avLst/>
              <a:gdLst/>
              <a:ahLst/>
              <a:cxnLst/>
              <a:rect l="l" t="t" r="r" b="b"/>
              <a:pathLst>
                <a:path w="105142" h="105142" extrusionOk="0">
                  <a:moveTo>
                    <a:pt x="105142" y="52571"/>
                  </a:moveTo>
                  <a:cubicBezTo>
                    <a:pt x="105142" y="81605"/>
                    <a:pt x="81605" y="105142"/>
                    <a:pt x="52571" y="105142"/>
                  </a:cubicBezTo>
                  <a:cubicBezTo>
                    <a:pt x="23537" y="105142"/>
                    <a:pt x="0" y="81605"/>
                    <a:pt x="0" y="52571"/>
                  </a:cubicBezTo>
                  <a:cubicBezTo>
                    <a:pt x="0" y="23537"/>
                    <a:pt x="23536" y="0"/>
                    <a:pt x="52571" y="0"/>
                  </a:cubicBezTo>
                  <a:cubicBezTo>
                    <a:pt x="81605" y="0"/>
                    <a:pt x="105142" y="23537"/>
                    <a:pt x="105142" y="525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9"/>
          <p:cNvGrpSpPr/>
          <p:nvPr/>
        </p:nvGrpSpPr>
        <p:grpSpPr>
          <a:xfrm rot="10800000">
            <a:off x="5477080" y="671351"/>
            <a:ext cx="1237846" cy="872004"/>
            <a:chOff x="621403" y="597265"/>
            <a:chExt cx="1588204" cy="1118814"/>
          </a:xfrm>
        </p:grpSpPr>
        <p:sp>
          <p:nvSpPr>
            <p:cNvPr id="154" name="Google Shape;154;p9"/>
            <p:cNvSpPr/>
            <p:nvPr/>
          </p:nvSpPr>
          <p:spPr>
            <a:xfrm>
              <a:off x="1448058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621403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9"/>
          <p:cNvGrpSpPr/>
          <p:nvPr/>
        </p:nvGrpSpPr>
        <p:grpSpPr>
          <a:xfrm flipH="1">
            <a:off x="10316867" y="4890701"/>
            <a:ext cx="1101396" cy="960077"/>
            <a:chOff x="8316334" y="844291"/>
            <a:chExt cx="981899" cy="855912"/>
          </a:xfrm>
        </p:grpSpPr>
        <p:sp>
          <p:nvSpPr>
            <p:cNvPr id="157" name="Google Shape;157;p9"/>
            <p:cNvSpPr/>
            <p:nvPr/>
          </p:nvSpPr>
          <p:spPr>
            <a:xfrm>
              <a:off x="8316334" y="1331125"/>
              <a:ext cx="420586" cy="313823"/>
            </a:xfrm>
            <a:custGeom>
              <a:avLst/>
              <a:gdLst/>
              <a:ahLst/>
              <a:cxnLst/>
              <a:rect l="l" t="t" r="r" b="b"/>
              <a:pathLst>
                <a:path w="200757" h="149796" extrusionOk="0">
                  <a:moveTo>
                    <a:pt x="199695" y="7999"/>
                  </a:moveTo>
                  <a:cubicBezTo>
                    <a:pt x="203060" y="34536"/>
                    <a:pt x="197934" y="61455"/>
                    <a:pt x="185061" y="84898"/>
                  </a:cubicBezTo>
                  <a:cubicBezTo>
                    <a:pt x="169075" y="112274"/>
                    <a:pt x="143610" y="132836"/>
                    <a:pt x="113475" y="142689"/>
                  </a:cubicBezTo>
                  <a:cubicBezTo>
                    <a:pt x="76153" y="155179"/>
                    <a:pt x="35429" y="152634"/>
                    <a:pt x="-56" y="135605"/>
                  </a:cubicBezTo>
                  <a:cubicBezTo>
                    <a:pt x="3159" y="98283"/>
                    <a:pt x="19938" y="63431"/>
                    <a:pt x="47109" y="37640"/>
                  </a:cubicBezTo>
                  <a:cubicBezTo>
                    <a:pt x="109839" y="-19965"/>
                    <a:pt x="196060" y="6694"/>
                    <a:pt x="199695" y="79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8378405" y="1424459"/>
              <a:ext cx="302874" cy="171453"/>
            </a:xfrm>
            <a:custGeom>
              <a:avLst/>
              <a:gdLst/>
              <a:ahLst/>
              <a:cxnLst/>
              <a:rect l="l" t="t" r="r" b="b"/>
              <a:pathLst>
                <a:path w="144570" h="81839" extrusionOk="0">
                  <a:moveTo>
                    <a:pt x="144514" y="714"/>
                  </a:moveTo>
                  <a:cubicBezTo>
                    <a:pt x="118975" y="11452"/>
                    <a:pt x="94078" y="23653"/>
                    <a:pt x="69945" y="37253"/>
                  </a:cubicBezTo>
                  <a:cubicBezTo>
                    <a:pt x="45757" y="50992"/>
                    <a:pt x="22389" y="66120"/>
                    <a:pt x="-56" y="82553"/>
                  </a:cubicBezTo>
                  <a:cubicBezTo>
                    <a:pt x="20516" y="63510"/>
                    <a:pt x="43259" y="46956"/>
                    <a:pt x="67708" y="33244"/>
                  </a:cubicBezTo>
                  <a:cubicBezTo>
                    <a:pt x="91962" y="19458"/>
                    <a:pt x="117735" y="8543"/>
                    <a:pt x="144514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8526029" y="1469744"/>
              <a:ext cx="46222" cy="111113"/>
            </a:xfrm>
            <a:custGeom>
              <a:avLst/>
              <a:gdLst/>
              <a:ahLst/>
              <a:cxnLst/>
              <a:rect l="l" t="t" r="r" b="b"/>
              <a:pathLst>
                <a:path w="22063" h="53037" extrusionOk="0">
                  <a:moveTo>
                    <a:pt x="22007" y="714"/>
                  </a:moveTo>
                  <a:cubicBezTo>
                    <a:pt x="16545" y="8553"/>
                    <a:pt x="11950" y="16960"/>
                    <a:pt x="8305" y="25788"/>
                  </a:cubicBezTo>
                  <a:cubicBezTo>
                    <a:pt x="4782" y="34810"/>
                    <a:pt x="2256" y="44187"/>
                    <a:pt x="755" y="53751"/>
                  </a:cubicBezTo>
                  <a:cubicBezTo>
                    <a:pt x="-997" y="43861"/>
                    <a:pt x="103" y="33682"/>
                    <a:pt x="3924" y="24389"/>
                  </a:cubicBezTo>
                  <a:cubicBezTo>
                    <a:pt x="7541" y="14919"/>
                    <a:pt x="13823" y="6698"/>
                    <a:pt x="22007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8464322" y="1509953"/>
              <a:ext cx="33753" cy="71471"/>
            </a:xfrm>
            <a:custGeom>
              <a:avLst/>
              <a:gdLst/>
              <a:ahLst/>
              <a:cxnLst/>
              <a:rect l="l" t="t" r="r" b="b"/>
              <a:pathLst>
                <a:path w="16111" h="34115" extrusionOk="0">
                  <a:moveTo>
                    <a:pt x="16055" y="714"/>
                  </a:moveTo>
                  <a:cubicBezTo>
                    <a:pt x="13072" y="6679"/>
                    <a:pt x="10089" y="11899"/>
                    <a:pt x="7480" y="17492"/>
                  </a:cubicBezTo>
                  <a:cubicBezTo>
                    <a:pt x="4870" y="23084"/>
                    <a:pt x="2726" y="28677"/>
                    <a:pt x="302" y="34829"/>
                  </a:cubicBezTo>
                  <a:cubicBezTo>
                    <a:pt x="-676" y="28248"/>
                    <a:pt x="358" y="21518"/>
                    <a:pt x="3285" y="15534"/>
                  </a:cubicBezTo>
                  <a:cubicBezTo>
                    <a:pt x="6026" y="9466"/>
                    <a:pt x="10463" y="4321"/>
                    <a:pt x="16055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8468780" y="1463497"/>
              <a:ext cx="66784" cy="28002"/>
            </a:xfrm>
            <a:custGeom>
              <a:avLst/>
              <a:gdLst/>
              <a:ahLst/>
              <a:cxnLst/>
              <a:rect l="l" t="t" r="r" b="b"/>
              <a:pathLst>
                <a:path w="31878" h="13366" extrusionOk="0">
                  <a:moveTo>
                    <a:pt x="31822" y="11992"/>
                  </a:moveTo>
                  <a:cubicBezTo>
                    <a:pt x="19882" y="17231"/>
                    <a:pt x="5928" y="12300"/>
                    <a:pt x="-56" y="714"/>
                  </a:cubicBezTo>
                  <a:cubicBezTo>
                    <a:pt x="4744" y="3743"/>
                    <a:pt x="9871" y="6213"/>
                    <a:pt x="15231" y="8078"/>
                  </a:cubicBezTo>
                  <a:cubicBezTo>
                    <a:pt x="20609" y="9970"/>
                    <a:pt x="26164" y="11284"/>
                    <a:pt x="31822" y="119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8384652" y="1495899"/>
              <a:ext cx="86312" cy="34710"/>
            </a:xfrm>
            <a:custGeom>
              <a:avLst/>
              <a:gdLst/>
              <a:ahLst/>
              <a:cxnLst/>
              <a:rect l="l" t="t" r="r" b="b"/>
              <a:pathLst>
                <a:path w="41199" h="16568" extrusionOk="0">
                  <a:moveTo>
                    <a:pt x="41143" y="15255"/>
                  </a:moveTo>
                  <a:cubicBezTo>
                    <a:pt x="33640" y="17958"/>
                    <a:pt x="25437" y="17958"/>
                    <a:pt x="17934" y="15255"/>
                  </a:cubicBezTo>
                  <a:cubicBezTo>
                    <a:pt x="10356" y="12784"/>
                    <a:pt x="3952" y="7611"/>
                    <a:pt x="-56" y="714"/>
                  </a:cubicBezTo>
                  <a:cubicBezTo>
                    <a:pt x="5947" y="4964"/>
                    <a:pt x="12499" y="8385"/>
                    <a:pt x="19425" y="10874"/>
                  </a:cubicBezTo>
                  <a:cubicBezTo>
                    <a:pt x="26453" y="13223"/>
                    <a:pt x="33752" y="14695"/>
                    <a:pt x="41143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8486339" y="844291"/>
              <a:ext cx="811894" cy="855912"/>
            </a:xfrm>
            <a:custGeom>
              <a:avLst/>
              <a:gdLst/>
              <a:ahLst/>
              <a:cxnLst/>
              <a:rect l="l" t="t" r="r" b="b"/>
              <a:pathLst>
                <a:path w="387539" h="408550" extrusionOk="0">
                  <a:moveTo>
                    <a:pt x="93718" y="264247"/>
                  </a:moveTo>
                  <a:cubicBezTo>
                    <a:pt x="87100" y="269094"/>
                    <a:pt x="59417" y="288482"/>
                    <a:pt x="34343" y="279440"/>
                  </a:cubicBezTo>
                  <a:cubicBezTo>
                    <a:pt x="-145" y="266857"/>
                    <a:pt x="-8348" y="207761"/>
                    <a:pt x="8151" y="168892"/>
                  </a:cubicBezTo>
                  <a:cubicBezTo>
                    <a:pt x="10481" y="163486"/>
                    <a:pt x="27818" y="122287"/>
                    <a:pt x="67526" y="117812"/>
                  </a:cubicBezTo>
                  <a:cubicBezTo>
                    <a:pt x="85217" y="116181"/>
                    <a:pt x="102890" y="121084"/>
                    <a:pt x="117207" y="131608"/>
                  </a:cubicBezTo>
                  <a:cubicBezTo>
                    <a:pt x="107756" y="123377"/>
                    <a:pt x="99805" y="113572"/>
                    <a:pt x="93718" y="102619"/>
                  </a:cubicBezTo>
                  <a:cubicBezTo>
                    <a:pt x="90922" y="97493"/>
                    <a:pt x="72373" y="64123"/>
                    <a:pt x="81321" y="40540"/>
                  </a:cubicBezTo>
                  <a:cubicBezTo>
                    <a:pt x="97074" y="-1218"/>
                    <a:pt x="199606" y="-16784"/>
                    <a:pt x="237356" y="26652"/>
                  </a:cubicBezTo>
                  <a:cubicBezTo>
                    <a:pt x="255067" y="47065"/>
                    <a:pt x="255998" y="77918"/>
                    <a:pt x="256744" y="83325"/>
                  </a:cubicBezTo>
                  <a:cubicBezTo>
                    <a:pt x="257593" y="100391"/>
                    <a:pt x="254395" y="117412"/>
                    <a:pt x="247423" y="133006"/>
                  </a:cubicBezTo>
                  <a:cubicBezTo>
                    <a:pt x="258869" y="119733"/>
                    <a:pt x="273634" y="109722"/>
                    <a:pt x="290207" y="104017"/>
                  </a:cubicBezTo>
                  <a:cubicBezTo>
                    <a:pt x="297943" y="101407"/>
                    <a:pt x="331592" y="90036"/>
                    <a:pt x="357878" y="106814"/>
                  </a:cubicBezTo>
                  <a:cubicBezTo>
                    <a:pt x="391248" y="128066"/>
                    <a:pt x="395162" y="183340"/>
                    <a:pt x="375868" y="218667"/>
                  </a:cubicBezTo>
                  <a:cubicBezTo>
                    <a:pt x="366752" y="236778"/>
                    <a:pt x="350934" y="250620"/>
                    <a:pt x="331779" y="257256"/>
                  </a:cubicBezTo>
                  <a:cubicBezTo>
                    <a:pt x="293004" y="269560"/>
                    <a:pt x="259913" y="242995"/>
                    <a:pt x="257210" y="240758"/>
                  </a:cubicBezTo>
                  <a:cubicBezTo>
                    <a:pt x="271900" y="253043"/>
                    <a:pt x="284083" y="268041"/>
                    <a:pt x="293096" y="284940"/>
                  </a:cubicBezTo>
                  <a:cubicBezTo>
                    <a:pt x="303070" y="303582"/>
                    <a:pt x="319102" y="334062"/>
                    <a:pt x="306892" y="365008"/>
                  </a:cubicBezTo>
                  <a:cubicBezTo>
                    <a:pt x="298409" y="386633"/>
                    <a:pt x="275293" y="410775"/>
                    <a:pt x="247516" y="409190"/>
                  </a:cubicBezTo>
                  <a:cubicBezTo>
                    <a:pt x="219739" y="407606"/>
                    <a:pt x="203334" y="381227"/>
                    <a:pt x="197742" y="371906"/>
                  </a:cubicBezTo>
                  <a:cubicBezTo>
                    <a:pt x="184282" y="347969"/>
                    <a:pt x="180926" y="319652"/>
                    <a:pt x="188420" y="293236"/>
                  </a:cubicBezTo>
                  <a:cubicBezTo>
                    <a:pt x="192652" y="315215"/>
                    <a:pt x="185941" y="337874"/>
                    <a:pt x="170431" y="354009"/>
                  </a:cubicBezTo>
                  <a:cubicBezTo>
                    <a:pt x="154156" y="370396"/>
                    <a:pt x="130042" y="376240"/>
                    <a:pt x="108073" y="369109"/>
                  </a:cubicBezTo>
                  <a:cubicBezTo>
                    <a:pt x="79587" y="357020"/>
                    <a:pt x="64273" y="325878"/>
                    <a:pt x="72093" y="295939"/>
                  </a:cubicBezTo>
                  <a:cubicBezTo>
                    <a:pt x="75719" y="283327"/>
                    <a:pt x="83297" y="272217"/>
                    <a:pt x="93718" y="264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8753957" y="1161924"/>
              <a:ext cx="220272" cy="220272"/>
            </a:xfrm>
            <a:custGeom>
              <a:avLst/>
              <a:gdLst/>
              <a:ahLst/>
              <a:cxnLst/>
              <a:rect l="l" t="t" r="r" b="b"/>
              <a:pathLst>
                <a:path w="105142" h="105142" extrusionOk="0">
                  <a:moveTo>
                    <a:pt x="105142" y="52571"/>
                  </a:moveTo>
                  <a:cubicBezTo>
                    <a:pt x="105142" y="81605"/>
                    <a:pt x="81605" y="105142"/>
                    <a:pt x="52571" y="105142"/>
                  </a:cubicBezTo>
                  <a:cubicBezTo>
                    <a:pt x="23537" y="105142"/>
                    <a:pt x="0" y="81605"/>
                    <a:pt x="0" y="52571"/>
                  </a:cubicBezTo>
                  <a:cubicBezTo>
                    <a:pt x="0" y="23537"/>
                    <a:pt x="23536" y="0"/>
                    <a:pt x="52571" y="0"/>
                  </a:cubicBezTo>
                  <a:cubicBezTo>
                    <a:pt x="81605" y="0"/>
                    <a:pt x="105142" y="23537"/>
                    <a:pt x="105142" y="525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9"/>
          <p:cNvGrpSpPr/>
          <p:nvPr/>
        </p:nvGrpSpPr>
        <p:grpSpPr>
          <a:xfrm flipH="1">
            <a:off x="9639159" y="5308171"/>
            <a:ext cx="969047" cy="777202"/>
            <a:chOff x="9417497" y="1564911"/>
            <a:chExt cx="967692" cy="776116"/>
          </a:xfrm>
        </p:grpSpPr>
        <p:sp>
          <p:nvSpPr>
            <p:cNvPr id="166" name="Google Shape;166;p9"/>
            <p:cNvSpPr/>
            <p:nvPr/>
          </p:nvSpPr>
          <p:spPr>
            <a:xfrm>
              <a:off x="9921017" y="1988233"/>
              <a:ext cx="464172" cy="297268"/>
            </a:xfrm>
            <a:custGeom>
              <a:avLst/>
              <a:gdLst/>
              <a:ahLst/>
              <a:cxnLst/>
              <a:rect l="l" t="t" r="r" b="b"/>
              <a:pathLst>
                <a:path w="221562" h="141894" extrusionOk="0">
                  <a:moveTo>
                    <a:pt x="-56" y="35735"/>
                  </a:moveTo>
                  <a:cubicBezTo>
                    <a:pt x="19220" y="17214"/>
                    <a:pt x="43846" y="5245"/>
                    <a:pt x="70318" y="1526"/>
                  </a:cubicBezTo>
                  <a:cubicBezTo>
                    <a:pt x="101814" y="-2016"/>
                    <a:pt x="133515" y="6103"/>
                    <a:pt x="159428" y="24363"/>
                  </a:cubicBezTo>
                  <a:cubicBezTo>
                    <a:pt x="191781" y="46771"/>
                    <a:pt x="214068" y="80970"/>
                    <a:pt x="221506" y="119625"/>
                  </a:cubicBezTo>
                  <a:cubicBezTo>
                    <a:pt x="189721" y="139423"/>
                    <a:pt x="151757" y="146795"/>
                    <a:pt x="114873" y="140317"/>
                  </a:cubicBezTo>
                  <a:cubicBezTo>
                    <a:pt x="31542" y="124192"/>
                    <a:pt x="876" y="39090"/>
                    <a:pt x="-56" y="35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9417497" y="1564911"/>
              <a:ext cx="759789" cy="776116"/>
            </a:xfrm>
            <a:custGeom>
              <a:avLst/>
              <a:gdLst/>
              <a:ahLst/>
              <a:cxnLst/>
              <a:rect l="l" t="t" r="r" b="b"/>
              <a:pathLst>
                <a:path w="362668" h="370461" extrusionOk="0">
                  <a:moveTo>
                    <a:pt x="76713" y="161264"/>
                  </a:moveTo>
                  <a:cubicBezTo>
                    <a:pt x="41200" y="163222"/>
                    <a:pt x="10440" y="143834"/>
                    <a:pt x="2144" y="117082"/>
                  </a:cubicBezTo>
                  <a:cubicBezTo>
                    <a:pt x="-9228" y="80544"/>
                    <a:pt x="25913" y="46988"/>
                    <a:pt x="51825" y="34218"/>
                  </a:cubicBezTo>
                  <a:cubicBezTo>
                    <a:pt x="55647" y="32260"/>
                    <a:pt x="103185" y="9889"/>
                    <a:pt x="140190" y="39717"/>
                  </a:cubicBezTo>
                  <a:cubicBezTo>
                    <a:pt x="172440" y="65723"/>
                    <a:pt x="168153" y="108507"/>
                    <a:pt x="168153" y="111489"/>
                  </a:cubicBezTo>
                  <a:cubicBezTo>
                    <a:pt x="167500" y="106829"/>
                    <a:pt x="160789" y="57613"/>
                    <a:pt x="196116" y="25922"/>
                  </a:cubicBezTo>
                  <a:cubicBezTo>
                    <a:pt x="223147" y="1407"/>
                    <a:pt x="272642" y="-10524"/>
                    <a:pt x="298648" y="14830"/>
                  </a:cubicBezTo>
                  <a:cubicBezTo>
                    <a:pt x="317291" y="33472"/>
                    <a:pt x="317291" y="66562"/>
                    <a:pt x="306944" y="89398"/>
                  </a:cubicBezTo>
                  <a:cubicBezTo>
                    <a:pt x="297660" y="108954"/>
                    <a:pt x="280845" y="123924"/>
                    <a:pt x="260338" y="130877"/>
                  </a:cubicBezTo>
                  <a:cubicBezTo>
                    <a:pt x="279857" y="123150"/>
                    <a:pt x="301594" y="123150"/>
                    <a:pt x="321112" y="130877"/>
                  </a:cubicBezTo>
                  <a:cubicBezTo>
                    <a:pt x="329035" y="134140"/>
                    <a:pt x="358396" y="146630"/>
                    <a:pt x="362498" y="175059"/>
                  </a:cubicBezTo>
                  <a:cubicBezTo>
                    <a:pt x="363859" y="196433"/>
                    <a:pt x="353037" y="216744"/>
                    <a:pt x="334534" y="227537"/>
                  </a:cubicBezTo>
                  <a:cubicBezTo>
                    <a:pt x="317878" y="237483"/>
                    <a:pt x="297651" y="239496"/>
                    <a:pt x="279354" y="233037"/>
                  </a:cubicBezTo>
                  <a:cubicBezTo>
                    <a:pt x="283641" y="234901"/>
                    <a:pt x="312443" y="247578"/>
                    <a:pt x="317943" y="274516"/>
                  </a:cubicBezTo>
                  <a:cubicBezTo>
                    <a:pt x="323442" y="301454"/>
                    <a:pt x="301911" y="323451"/>
                    <a:pt x="287556" y="337992"/>
                  </a:cubicBezTo>
                  <a:cubicBezTo>
                    <a:pt x="274972" y="350856"/>
                    <a:pt x="255118" y="371082"/>
                    <a:pt x="224080" y="371175"/>
                  </a:cubicBezTo>
                  <a:cubicBezTo>
                    <a:pt x="200385" y="370308"/>
                    <a:pt x="178219" y="359226"/>
                    <a:pt x="163306" y="340789"/>
                  </a:cubicBezTo>
                  <a:cubicBezTo>
                    <a:pt x="144990" y="315939"/>
                    <a:pt x="141802" y="283035"/>
                    <a:pt x="155010" y="255128"/>
                  </a:cubicBezTo>
                  <a:cubicBezTo>
                    <a:pt x="148364" y="276324"/>
                    <a:pt x="140646" y="297166"/>
                    <a:pt x="131894" y="317579"/>
                  </a:cubicBezTo>
                  <a:cubicBezTo>
                    <a:pt x="115395" y="356262"/>
                    <a:pt x="109430" y="360363"/>
                    <a:pt x="104956" y="362134"/>
                  </a:cubicBezTo>
                  <a:cubicBezTo>
                    <a:pt x="80534" y="372294"/>
                    <a:pt x="43530" y="340136"/>
                    <a:pt x="25260" y="314503"/>
                  </a:cubicBezTo>
                  <a:cubicBezTo>
                    <a:pt x="15939" y="300894"/>
                    <a:pt x="-6525" y="269948"/>
                    <a:pt x="2424" y="231639"/>
                  </a:cubicBezTo>
                  <a:cubicBezTo>
                    <a:pt x="12257" y="196237"/>
                    <a:pt x="40836" y="169169"/>
                    <a:pt x="76713" y="161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9696544" y="1861301"/>
              <a:ext cx="183168" cy="183168"/>
            </a:xfrm>
            <a:custGeom>
              <a:avLst/>
              <a:gdLst/>
              <a:ahLst/>
              <a:cxnLst/>
              <a:rect l="l" t="t" r="r" b="b"/>
              <a:pathLst>
                <a:path w="87431" h="87431" extrusionOk="0">
                  <a:moveTo>
                    <a:pt x="87432" y="43716"/>
                  </a:moveTo>
                  <a:cubicBezTo>
                    <a:pt x="87432" y="67860"/>
                    <a:pt x="67860" y="87432"/>
                    <a:pt x="43716" y="87432"/>
                  </a:cubicBezTo>
                  <a:cubicBezTo>
                    <a:pt x="19572" y="87432"/>
                    <a:pt x="0" y="67860"/>
                    <a:pt x="0" y="43716"/>
                  </a:cubicBezTo>
                  <a:cubicBezTo>
                    <a:pt x="0" y="19572"/>
                    <a:pt x="19572" y="0"/>
                    <a:pt x="43716" y="0"/>
                  </a:cubicBezTo>
                  <a:cubicBezTo>
                    <a:pt x="67860" y="0"/>
                    <a:pt x="87432" y="19572"/>
                    <a:pt x="87432" y="437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10015296" y="2057859"/>
              <a:ext cx="318886" cy="141184"/>
            </a:xfrm>
            <a:custGeom>
              <a:avLst/>
              <a:gdLst/>
              <a:ahLst/>
              <a:cxnLst/>
              <a:rect l="l" t="t" r="r" b="b"/>
              <a:pathLst>
                <a:path w="152213" h="67391" extrusionOk="0">
                  <a:moveTo>
                    <a:pt x="-56" y="714"/>
                  </a:moveTo>
                  <a:cubicBezTo>
                    <a:pt x="23862" y="14919"/>
                    <a:pt x="48600" y="27679"/>
                    <a:pt x="74047" y="38930"/>
                  </a:cubicBezTo>
                  <a:cubicBezTo>
                    <a:pt x="99493" y="50172"/>
                    <a:pt x="125574" y="59912"/>
                    <a:pt x="152158" y="68105"/>
                  </a:cubicBezTo>
                  <a:cubicBezTo>
                    <a:pt x="124623" y="62932"/>
                    <a:pt x="97788" y="54580"/>
                    <a:pt x="72182" y="43218"/>
                  </a:cubicBezTo>
                  <a:cubicBezTo>
                    <a:pt x="46522" y="31930"/>
                    <a:pt x="22277" y="17659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10118162" y="2087528"/>
              <a:ext cx="114236" cy="35248"/>
            </a:xfrm>
            <a:custGeom>
              <a:avLst/>
              <a:gdLst/>
              <a:ahLst/>
              <a:cxnLst/>
              <a:rect l="l" t="t" r="r" b="b"/>
              <a:pathLst>
                <a:path w="54528" h="16825" extrusionOk="0">
                  <a:moveTo>
                    <a:pt x="-56" y="15255"/>
                  </a:moveTo>
                  <a:cubicBezTo>
                    <a:pt x="9377" y="14910"/>
                    <a:pt x="18754" y="13568"/>
                    <a:pt x="27907" y="11247"/>
                  </a:cubicBezTo>
                  <a:cubicBezTo>
                    <a:pt x="37126" y="8739"/>
                    <a:pt x="46037" y="5207"/>
                    <a:pt x="54472" y="714"/>
                  </a:cubicBezTo>
                  <a:cubicBezTo>
                    <a:pt x="47621" y="8031"/>
                    <a:pt x="38822" y="13232"/>
                    <a:pt x="29119" y="15721"/>
                  </a:cubicBezTo>
                  <a:cubicBezTo>
                    <a:pt x="19546" y="18293"/>
                    <a:pt x="9433" y="18135"/>
                    <a:pt x="-56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10193703" y="2136914"/>
              <a:ext cx="77134" cy="21069"/>
            </a:xfrm>
            <a:custGeom>
              <a:avLst/>
              <a:gdLst/>
              <a:ahLst/>
              <a:cxnLst/>
              <a:rect l="l" t="t" r="r" b="b"/>
              <a:pathLst>
                <a:path w="36818" h="10057" extrusionOk="0">
                  <a:moveTo>
                    <a:pt x="-56" y="8450"/>
                  </a:moveTo>
                  <a:cubicBezTo>
                    <a:pt x="6469" y="7332"/>
                    <a:pt x="12434" y="6586"/>
                    <a:pt x="18586" y="5281"/>
                  </a:cubicBezTo>
                  <a:cubicBezTo>
                    <a:pt x="24738" y="3976"/>
                    <a:pt x="30424" y="2392"/>
                    <a:pt x="36762" y="714"/>
                  </a:cubicBezTo>
                  <a:cubicBezTo>
                    <a:pt x="32102" y="5505"/>
                    <a:pt x="26080" y="8758"/>
                    <a:pt x="19518" y="10035"/>
                  </a:cubicBezTo>
                  <a:cubicBezTo>
                    <a:pt x="12975" y="11405"/>
                    <a:pt x="6180" y="10855"/>
                    <a:pt x="-56" y="84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10153102" y="2136914"/>
              <a:ext cx="26579" cy="67174"/>
            </a:xfrm>
            <a:custGeom>
              <a:avLst/>
              <a:gdLst/>
              <a:ahLst/>
              <a:cxnLst/>
              <a:rect l="l" t="t" r="r" b="b"/>
              <a:pathLst>
                <a:path w="12687" h="32064" extrusionOk="0">
                  <a:moveTo>
                    <a:pt x="-56" y="714"/>
                  </a:moveTo>
                  <a:cubicBezTo>
                    <a:pt x="11278" y="7024"/>
                    <a:pt x="15800" y="21034"/>
                    <a:pt x="10291" y="32778"/>
                  </a:cubicBezTo>
                  <a:cubicBezTo>
                    <a:pt x="9787" y="27148"/>
                    <a:pt x="8697" y="21584"/>
                    <a:pt x="7028" y="16187"/>
                  </a:cubicBezTo>
                  <a:cubicBezTo>
                    <a:pt x="5173" y="10809"/>
                    <a:pt x="2796" y="5626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10222981" y="2166191"/>
              <a:ext cx="33524" cy="87483"/>
            </a:xfrm>
            <a:custGeom>
              <a:avLst/>
              <a:gdLst/>
              <a:ahLst/>
              <a:cxnLst/>
              <a:rect l="l" t="t" r="r" b="b"/>
              <a:pathLst>
                <a:path w="16002" h="41758" extrusionOk="0">
                  <a:moveTo>
                    <a:pt x="-56" y="714"/>
                  </a:moveTo>
                  <a:cubicBezTo>
                    <a:pt x="6795" y="5001"/>
                    <a:pt x="11856" y="11620"/>
                    <a:pt x="14205" y="19356"/>
                  </a:cubicBezTo>
                  <a:cubicBezTo>
                    <a:pt x="16787" y="26906"/>
                    <a:pt x="16489" y="35137"/>
                    <a:pt x="13366" y="42472"/>
                  </a:cubicBezTo>
                  <a:cubicBezTo>
                    <a:pt x="13217" y="35099"/>
                    <a:pt x="12024" y="27792"/>
                    <a:pt x="9824" y="20754"/>
                  </a:cubicBezTo>
                  <a:cubicBezTo>
                    <a:pt x="7401" y="13679"/>
                    <a:pt x="4083" y="6940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" name="Google Shape;174;p9"/>
          <p:cNvGrpSpPr/>
          <p:nvPr/>
        </p:nvGrpSpPr>
        <p:grpSpPr>
          <a:xfrm rot="10800000">
            <a:off x="5558993" y="671351"/>
            <a:ext cx="1237846" cy="872004"/>
            <a:chOff x="621403" y="597265"/>
            <a:chExt cx="1588204" cy="1118814"/>
          </a:xfrm>
        </p:grpSpPr>
        <p:sp>
          <p:nvSpPr>
            <p:cNvPr id="175" name="Google Shape;175;p9"/>
            <p:cNvSpPr/>
            <p:nvPr/>
          </p:nvSpPr>
          <p:spPr>
            <a:xfrm>
              <a:off x="1448058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621403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9"/>
          <p:cNvSpPr/>
          <p:nvPr/>
        </p:nvSpPr>
        <p:spPr>
          <a:xfrm rot="7429286">
            <a:off x="82817" y="-36628"/>
            <a:ext cx="972541" cy="718447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9"/>
          <p:cNvSpPr/>
          <p:nvPr/>
        </p:nvSpPr>
        <p:spPr>
          <a:xfrm rot="9469379" flipH="1">
            <a:off x="11630998" y="51836"/>
            <a:ext cx="428598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CUSTOM_9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0D2C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●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○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■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●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○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■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●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○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Happy Monkey"/>
              <a:buChar char="■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gi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2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diagramLayout" Target="../diagrams/layout7.xml"/><Relationship Id="rId7" Type="http://schemas.openxmlformats.org/officeDocument/2006/relationships/image" Target="../media/image13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2.gif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23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learningapps.org/watch?v=p0fceyn2j23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3.jp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2.gif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1.gif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Layout" Target="../diagrams/layout5.xml"/><Relationship Id="rId7" Type="http://schemas.openxmlformats.org/officeDocument/2006/relationships/image" Target="../media/image16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5"/>
          <p:cNvSpPr/>
          <p:nvPr/>
        </p:nvSpPr>
        <p:spPr>
          <a:xfrm>
            <a:off x="4372550" y="5799600"/>
            <a:ext cx="3462726" cy="420094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25"/>
          <p:cNvSpPr txBox="1">
            <a:spLocks noGrp="1"/>
          </p:cNvSpPr>
          <p:nvPr>
            <p:ph type="title"/>
          </p:nvPr>
        </p:nvSpPr>
        <p:spPr>
          <a:xfrm>
            <a:off x="1147483" y="2178423"/>
            <a:ext cx="9547412" cy="28597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-RU" sz="6000" dirty="0">
                <a:solidFill>
                  <a:schemeClr val="accent1"/>
                </a:solidFill>
              </a:rPr>
              <a:t>Ідея </a:t>
            </a:r>
            <a:r>
              <a:rPr lang="ru-RU" sz="6000" dirty="0" err="1">
                <a:solidFill>
                  <a:schemeClr val="accent1"/>
                </a:solidFill>
              </a:rPr>
              <a:t>самопожертви</a:t>
            </a:r>
            <a:r>
              <a:rPr lang="ru-RU" sz="6000" dirty="0">
                <a:solidFill>
                  <a:schemeClr val="accent1"/>
                </a:solidFill>
              </a:rPr>
              <a:t>. Характеристика образу Климка.</a:t>
            </a:r>
            <a:endParaRPr sz="6000" dirty="0">
              <a:solidFill>
                <a:schemeClr val="accent1"/>
              </a:solidFill>
            </a:endParaRPr>
          </a:p>
        </p:txBody>
      </p:sp>
      <p:sp>
        <p:nvSpPr>
          <p:cNvPr id="474" name="Google Shape;474;p25"/>
          <p:cNvSpPr txBox="1">
            <a:spLocks noGrp="1"/>
          </p:cNvSpPr>
          <p:nvPr>
            <p:ph type="subTitle" idx="1"/>
          </p:nvPr>
        </p:nvSpPr>
        <p:spPr>
          <a:xfrm>
            <a:off x="4374500" y="5715300"/>
            <a:ext cx="3507600" cy="420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uk-UA" dirty="0" smtClean="0"/>
              <a:t>ТЕМА УРОКУ</a:t>
            </a:r>
            <a:endParaRPr b="1" dirty="0"/>
          </a:p>
        </p:txBody>
      </p:sp>
      <p:pic>
        <p:nvPicPr>
          <p:cNvPr id="475" name="Google Shape;475;p25"/>
          <p:cNvPicPr preferRelativeResize="0"/>
          <p:nvPr/>
        </p:nvPicPr>
        <p:blipFill rotWithShape="1">
          <a:blip r:embed="rId3">
            <a:alphaModFix amt="79000"/>
          </a:blip>
          <a:srcRect l="12671"/>
          <a:stretch/>
        </p:blipFill>
        <p:spPr>
          <a:xfrm flipH="1">
            <a:off x="3260500" y="4933250"/>
            <a:ext cx="1050000" cy="12023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14254881"/>
              </p:ext>
            </p:extLst>
          </p:nvPr>
        </p:nvGraphicFramePr>
        <p:xfrm>
          <a:off x="7360024" y="-295834"/>
          <a:ext cx="4760259" cy="2680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7754" y="214395"/>
            <a:ext cx="12269754" cy="918963"/>
          </a:xfrm>
        </p:spPr>
        <p:txBody>
          <a:bodyPr/>
          <a:lstStyle/>
          <a:p>
            <a:r>
              <a:rPr lang="ru-RU" sz="3200" dirty="0" err="1"/>
              <a:t>Які</a:t>
            </a:r>
            <a:r>
              <a:rPr lang="ru-RU" sz="3200" dirty="0"/>
              <a:t> </a:t>
            </a:r>
            <a:r>
              <a:rPr lang="ru-RU" sz="3200" dirty="0" err="1"/>
              <a:t>асоціації</a:t>
            </a:r>
            <a:r>
              <a:rPr lang="ru-RU" sz="3200" dirty="0"/>
              <a:t> </a:t>
            </a:r>
            <a:r>
              <a:rPr lang="ru-RU" sz="3200" dirty="0" err="1"/>
              <a:t>викликає</a:t>
            </a:r>
            <a:r>
              <a:rPr lang="ru-RU" sz="3200" dirty="0"/>
              <a:t> у вас слово </a:t>
            </a:r>
            <a:r>
              <a:rPr lang="ru-RU" sz="3200" dirty="0" err="1" smtClean="0"/>
              <a:t>самопожертва</a:t>
            </a:r>
            <a:r>
              <a:rPr lang="ru-RU" sz="3200" dirty="0"/>
              <a:t>?</a:t>
            </a:r>
            <a:endParaRPr lang="uk-UA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94320" y="2082115"/>
            <a:ext cx="3545840" cy="19717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07950" indent="0">
              <a:buNone/>
            </a:pPr>
            <a:r>
              <a:rPr lang="ru-RU" dirty="0" smtClean="0"/>
              <a:t>САМОПОЖЕ́РТВА</a:t>
            </a:r>
            <a:r>
              <a:rPr lang="ru-RU" dirty="0"/>
              <a:t>, и, </a:t>
            </a:r>
            <a:r>
              <a:rPr lang="ru-RU" dirty="0" err="1"/>
              <a:t>жін</a:t>
            </a:r>
            <a:r>
              <a:rPr lang="ru-RU" dirty="0"/>
              <a:t>. </a:t>
            </a:r>
            <a:r>
              <a:rPr lang="ru-RU" dirty="0" err="1"/>
              <a:t>Жертвування</a:t>
            </a:r>
            <a:r>
              <a:rPr lang="ru-RU" dirty="0"/>
              <a:t> собою,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особистими</a:t>
            </a:r>
            <a:r>
              <a:rPr lang="ru-RU" dirty="0"/>
              <a:t> </a:t>
            </a:r>
            <a:r>
              <a:rPr lang="ru-RU" dirty="0" err="1"/>
              <a:t>інтересами</a:t>
            </a:r>
            <a:r>
              <a:rPr lang="ru-RU" dirty="0"/>
              <a:t> </a:t>
            </a:r>
            <a:r>
              <a:rPr lang="ru-RU" dirty="0" err="1"/>
              <a:t>заради</a:t>
            </a:r>
            <a:r>
              <a:rPr lang="ru-RU" dirty="0"/>
              <a:t> блага </a:t>
            </a:r>
            <a:r>
              <a:rPr lang="ru-RU" dirty="0" err="1"/>
              <a:t>інших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85" y="1155840"/>
            <a:ext cx="6353175" cy="55234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760" y="4287837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74320" y="193040"/>
            <a:ext cx="12618720" cy="1324800"/>
          </a:xfrm>
        </p:spPr>
        <p:txBody>
          <a:bodyPr/>
          <a:lstStyle/>
          <a:p>
            <a:r>
              <a:rPr lang="uk-UA" sz="4800" dirty="0" smtClean="0"/>
              <a:t>План-характеристика </a:t>
            </a:r>
            <a:r>
              <a:rPr lang="uk-UA" sz="4800" dirty="0"/>
              <a:t>Климка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5327101"/>
              </p:ext>
            </p:extLst>
          </p:nvPr>
        </p:nvGraphicFramePr>
        <p:xfrm>
          <a:off x="-2346960" y="1356360"/>
          <a:ext cx="1161288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325" y="1463040"/>
            <a:ext cx="3208776" cy="455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0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467" y="336655"/>
            <a:ext cx="9355773" cy="630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1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84309632"/>
              </p:ext>
            </p:extLst>
          </p:nvPr>
        </p:nvGraphicFramePr>
        <p:xfrm>
          <a:off x="1144676" y="486995"/>
          <a:ext cx="9553804" cy="3282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 rot="10800000" flipV="1">
            <a:off x="356234" y="3636664"/>
            <a:ext cx="11835766" cy="9150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Образ Климка втілює </a:t>
            </a:r>
            <a:r>
              <a:rPr lang="ru-RU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ідеал</a:t>
            </a:r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людини</a:t>
            </a:r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817" y="4854575"/>
            <a:ext cx="2371725" cy="19240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4856162"/>
            <a:ext cx="360045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1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9750" y="152375"/>
            <a:ext cx="2380500" cy="238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190" y="328300"/>
            <a:ext cx="10551900" cy="763500"/>
          </a:xfrm>
        </p:spPr>
        <p:txBody>
          <a:bodyPr/>
          <a:lstStyle/>
          <a:p>
            <a:r>
              <a:rPr lang="uk-UA" dirty="0"/>
              <a:t>Зовнішність </a:t>
            </a:r>
            <a:r>
              <a:rPr lang="uk-UA" dirty="0" smtClean="0"/>
              <a:t>Климка</a:t>
            </a:r>
            <a:endParaRPr lang="uk-UA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91906210"/>
              </p:ext>
            </p:extLst>
          </p:nvPr>
        </p:nvGraphicFramePr>
        <p:xfrm>
          <a:off x="294230" y="1846560"/>
          <a:ext cx="5456330" cy="3467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417" y="1847215"/>
            <a:ext cx="4619943" cy="3747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8640" y="772160"/>
            <a:ext cx="5394960" cy="1324800"/>
          </a:xfrm>
        </p:spPr>
        <p:txBody>
          <a:bodyPr/>
          <a:lstStyle/>
          <a:p>
            <a:r>
              <a:rPr lang="uk-UA" sz="3200" dirty="0" smtClean="0"/>
              <a:t>Риси характеру </a:t>
            </a:r>
            <a:br>
              <a:rPr lang="uk-UA" sz="3200" dirty="0" smtClean="0"/>
            </a:br>
            <a:r>
              <a:rPr lang="uk-UA" sz="3200" dirty="0" smtClean="0"/>
              <a:t>Климка</a:t>
            </a:r>
            <a:endParaRPr lang="uk-UA" sz="32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44185506"/>
              </p:ext>
            </p:extLst>
          </p:nvPr>
        </p:nvGraphicFramePr>
        <p:xfrm>
          <a:off x="416560" y="2204720"/>
          <a:ext cx="3545840" cy="3799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3698240" y="944880"/>
            <a:ext cx="539496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ru-RU" sz="3200" dirty="0" err="1" smtClean="0"/>
              <a:t>Прагнення</a:t>
            </a:r>
            <a:endParaRPr lang="ru-RU" sz="3200" dirty="0" smtClean="0"/>
          </a:p>
          <a:p>
            <a:r>
              <a:rPr lang="ru-RU" sz="3200" dirty="0" smtClean="0"/>
              <a:t> </a:t>
            </a:r>
            <a:r>
              <a:rPr lang="ru-RU" sz="3200" dirty="0"/>
              <a:t>Климка </a:t>
            </a:r>
            <a:endParaRPr lang="uk-UA" sz="3200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406687279"/>
              </p:ext>
            </p:extLst>
          </p:nvPr>
        </p:nvGraphicFramePr>
        <p:xfrm>
          <a:off x="4521200" y="2196068"/>
          <a:ext cx="3830320" cy="3767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6492240" y="894080"/>
            <a:ext cx="539496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ru-RU" sz="3200" dirty="0"/>
              <a:t> </a:t>
            </a:r>
            <a:endParaRPr lang="uk-UA" sz="32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004560" y="1066800"/>
            <a:ext cx="539496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ru-RU" sz="3200" dirty="0"/>
              <a:t> </a:t>
            </a:r>
            <a:endParaRPr lang="uk-UA" sz="32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388" y="1412240"/>
            <a:ext cx="3285499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9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9750" y="152375"/>
            <a:ext cx="2380500" cy="238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190" y="328300"/>
            <a:ext cx="10551900" cy="763500"/>
          </a:xfrm>
        </p:spPr>
        <p:txBody>
          <a:bodyPr/>
          <a:lstStyle/>
          <a:p>
            <a:r>
              <a:rPr lang="uk-UA" dirty="0" smtClean="0"/>
              <a:t>Автобіографічність образу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31" y="1575178"/>
            <a:ext cx="2781371" cy="44946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902" y="1575178"/>
            <a:ext cx="2889447" cy="44946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4251" y="1921748"/>
            <a:ext cx="6096000" cy="3477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ru-RU" sz="4000" dirty="0" smtClean="0"/>
              <a:t> </a:t>
            </a:r>
            <a:r>
              <a:rPr lang="ru-RU" sz="3600" dirty="0" err="1"/>
              <a:t>залишився</a:t>
            </a:r>
            <a:r>
              <a:rPr lang="ru-RU" sz="3600" dirty="0"/>
              <a:t> сиротою, так само як і автор </a:t>
            </a:r>
            <a:r>
              <a:rPr lang="ru-RU" sz="3600" dirty="0" err="1"/>
              <a:t>твору</a:t>
            </a:r>
            <a:r>
              <a:rPr lang="ru-RU" sz="3600" dirty="0" smtClean="0"/>
              <a:t>;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ru-RU" sz="3600" dirty="0" smtClean="0"/>
              <a:t> </a:t>
            </a:r>
            <a:r>
              <a:rPr lang="ru-RU" sz="3600" dirty="0" err="1"/>
              <a:t>виховувався</a:t>
            </a:r>
            <a:r>
              <a:rPr lang="ru-RU" sz="3600" dirty="0"/>
              <a:t> у дядька, </a:t>
            </a:r>
            <a:r>
              <a:rPr lang="ru-RU" sz="3600" dirty="0" err="1"/>
              <a:t>який</a:t>
            </a:r>
            <a:r>
              <a:rPr lang="ru-RU" sz="3600" dirty="0"/>
              <a:t> </a:t>
            </a:r>
            <a:r>
              <a:rPr lang="ru-RU" sz="3600" dirty="0" err="1"/>
              <a:t>теж</a:t>
            </a:r>
            <a:r>
              <a:rPr lang="ru-RU" sz="3600" dirty="0"/>
              <a:t> </a:t>
            </a:r>
            <a:r>
              <a:rPr lang="ru-RU" sz="3600" dirty="0" err="1"/>
              <a:t>загинув</a:t>
            </a:r>
            <a:r>
              <a:rPr lang="ru-RU" sz="3600" dirty="0"/>
              <a:t> </a:t>
            </a:r>
            <a:r>
              <a:rPr lang="ru-RU" sz="3600" dirty="0" err="1"/>
              <a:t>від</a:t>
            </a:r>
            <a:r>
              <a:rPr lang="ru-RU" sz="3600" dirty="0"/>
              <a:t> </a:t>
            </a:r>
            <a:r>
              <a:rPr lang="ru-RU" sz="3600" dirty="0" err="1"/>
              <a:t>німецької</a:t>
            </a:r>
            <a:r>
              <a:rPr lang="ru-RU" sz="3600" dirty="0"/>
              <a:t> бомби</a:t>
            </a:r>
            <a:r>
              <a:rPr lang="ru-RU" sz="3600" dirty="0" smtClean="0"/>
              <a:t>;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ru-RU" sz="3600" dirty="0" err="1" smtClean="0"/>
              <a:t>риси</a:t>
            </a:r>
            <a:r>
              <a:rPr lang="ru-RU" sz="3600" dirty="0" smtClean="0"/>
              <a:t> </a:t>
            </a:r>
            <a:r>
              <a:rPr lang="ru-RU" sz="3600" dirty="0"/>
              <a:t>характеру</a:t>
            </a:r>
            <a:r>
              <a:rPr lang="ru-RU" sz="3600" dirty="0" smtClean="0"/>
              <a:t>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366558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747467729"/>
              </p:ext>
            </p:extLst>
          </p:nvPr>
        </p:nvGraphicFramePr>
        <p:xfrm>
          <a:off x="1967674" y="271415"/>
          <a:ext cx="8053500" cy="132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752408"/>
              </p:ext>
            </p:extLst>
          </p:nvPr>
        </p:nvGraphicFramePr>
        <p:xfrm>
          <a:off x="558165" y="1950720"/>
          <a:ext cx="11360150" cy="417959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680075">
                  <a:extLst>
                    <a:ext uri="{9D8B030D-6E8A-4147-A177-3AD203B41FA5}">
                      <a16:colId xmlns:a16="http://schemas.microsoft.com/office/drawing/2014/main" val="1713433196"/>
                    </a:ext>
                  </a:extLst>
                </a:gridCol>
                <a:gridCol w="5680075">
                  <a:extLst>
                    <a:ext uri="{9D8B030D-6E8A-4147-A177-3AD203B41FA5}">
                      <a16:colId xmlns:a16="http://schemas.microsoft.com/office/drawing/2014/main" val="598539367"/>
                    </a:ext>
                  </a:extLst>
                </a:gridCol>
              </a:tblGrid>
              <a:tr h="565129"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uk-UA" sz="2800" dirty="0">
                          <a:effectLst/>
                        </a:rPr>
                        <a:t>1. Ім’я</a:t>
                      </a:r>
                      <a:endParaRPr lang="uk-UA" sz="2800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5720" marR="45720" marT="30480" marB="30480"/>
                </a:tc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uk-UA" sz="2800" dirty="0">
                          <a:effectLst/>
                        </a:rPr>
                        <a:t>Климко</a:t>
                      </a:r>
                      <a:endParaRPr lang="uk-UA" sz="2800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5720" marR="45720" marT="30480" marB="30480"/>
                </a:tc>
                <a:extLst>
                  <a:ext uri="{0D108BD9-81ED-4DB2-BD59-A6C34878D82A}">
                    <a16:rowId xmlns:a16="http://schemas.microsoft.com/office/drawing/2014/main" val="2146066840"/>
                  </a:ext>
                </a:extLst>
              </a:tr>
              <a:tr h="565129"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uk-UA" sz="2800" dirty="0">
                          <a:effectLst/>
                        </a:rPr>
                        <a:t>2. Вік</a:t>
                      </a:r>
                      <a:endParaRPr lang="uk-UA" sz="2800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5720" marR="45720" marT="30480" marB="30480"/>
                </a:tc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uk-UA" sz="2800">
                          <a:effectLst/>
                        </a:rPr>
                        <a:t>10 -11 років</a:t>
                      </a:r>
                      <a:endParaRPr lang="uk-UA" sz="2800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5720" marR="45720" marT="30480" marB="30480"/>
                </a:tc>
                <a:extLst>
                  <a:ext uri="{0D108BD9-81ED-4DB2-BD59-A6C34878D82A}">
                    <a16:rowId xmlns:a16="http://schemas.microsoft.com/office/drawing/2014/main" val="4069270306"/>
                  </a:ext>
                </a:extLst>
              </a:tr>
              <a:tr h="565129"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uk-UA" sz="2800">
                          <a:effectLst/>
                        </a:rPr>
                        <a:t>3.Освіта</a:t>
                      </a:r>
                      <a:endParaRPr lang="uk-UA" sz="2800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5720" marR="45720" marT="30480" marB="30480"/>
                </a:tc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uk-UA" sz="2800" dirty="0">
                          <a:effectLst/>
                        </a:rPr>
                        <a:t>Початкова</a:t>
                      </a:r>
                      <a:endParaRPr lang="uk-UA" sz="2800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5720" marR="45720" marT="30480" marB="30480"/>
                </a:tc>
                <a:extLst>
                  <a:ext uri="{0D108BD9-81ED-4DB2-BD59-A6C34878D82A}">
                    <a16:rowId xmlns:a16="http://schemas.microsoft.com/office/drawing/2014/main" val="3646735210"/>
                  </a:ext>
                </a:extLst>
              </a:tr>
              <a:tr h="565129"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uk-UA" sz="2800">
                          <a:effectLst/>
                        </a:rPr>
                        <a:t>4.Рідні, друзі</a:t>
                      </a:r>
                      <a:endParaRPr lang="uk-UA" sz="2800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5720" marR="45720" marT="30480" marB="30480"/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uk-UA" sz="2800" dirty="0">
                          <a:effectLst/>
                        </a:rPr>
                        <a:t>Дядько </a:t>
                      </a:r>
                      <a:r>
                        <a:rPr lang="uk-UA" sz="2800" dirty="0" err="1" smtClean="0">
                          <a:effectLst/>
                        </a:rPr>
                        <a:t>Кирило,Зульфат</a:t>
                      </a:r>
                      <a:r>
                        <a:rPr lang="uk-UA" sz="2800" dirty="0">
                          <a:effectLst/>
                        </a:rPr>
                        <a:t>, вчителька…</a:t>
                      </a:r>
                      <a:endParaRPr lang="uk-UA" sz="2800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5720" marR="45720" marT="30480" marB="30480"/>
                </a:tc>
                <a:extLst>
                  <a:ext uri="{0D108BD9-81ED-4DB2-BD59-A6C34878D82A}">
                    <a16:rowId xmlns:a16="http://schemas.microsoft.com/office/drawing/2014/main" val="3801768520"/>
                  </a:ext>
                </a:extLst>
              </a:tr>
              <a:tr h="565129"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uk-UA" sz="2800">
                          <a:effectLst/>
                        </a:rPr>
                        <a:t>5.Риси зовнішності</a:t>
                      </a:r>
                      <a:endParaRPr lang="uk-UA" sz="2800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5720" marR="45720" marT="30480" marB="30480"/>
                </a:tc>
                <a:tc>
                  <a:txBody>
                    <a:bodyPr/>
                    <a:lstStyle/>
                    <a:p>
                      <a:pPr algn="just" fontAlgn="t" latinLnBrk="0"/>
                      <a:endParaRPr lang="uk-UA" sz="2800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5720" marR="45720" marT="30480" marB="30480"/>
                </a:tc>
                <a:extLst>
                  <a:ext uri="{0D108BD9-81ED-4DB2-BD59-A6C34878D82A}">
                    <a16:rowId xmlns:a16="http://schemas.microsoft.com/office/drawing/2014/main" val="103831835"/>
                  </a:ext>
                </a:extLst>
              </a:tr>
              <a:tr h="1004674"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uk-UA" sz="2800">
                          <a:effectLst/>
                        </a:rPr>
                        <a:t>6.Риси характеру</a:t>
                      </a:r>
                      <a:endParaRPr lang="uk-UA" sz="2800" b="0" i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45720" marR="45720" marT="30480" marB="30480"/>
                </a:tc>
                <a:tc>
                  <a:txBody>
                    <a:bodyPr/>
                    <a:lstStyle/>
                    <a:p>
                      <a:r>
                        <a:rPr lang="uk-UA" sz="2800" dirty="0">
                          <a:effectLst/>
                        </a:rPr>
                        <a:t/>
                      </a:r>
                      <a:br>
                        <a:rPr lang="uk-UA" sz="2800" dirty="0">
                          <a:effectLst/>
                        </a:rPr>
                      </a:br>
                      <a:endParaRPr lang="uk-UA" sz="2800" dirty="0"/>
                    </a:p>
                  </a:txBody>
                  <a:tcPr marL="45720" marR="45720" marT="30480" marB="30480"/>
                </a:tc>
                <a:extLst>
                  <a:ext uri="{0D108BD9-81ED-4DB2-BD59-A6C34878D82A}">
                    <a16:rowId xmlns:a16="http://schemas.microsoft.com/office/drawing/2014/main" val="404459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9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3750" y="490860"/>
            <a:ext cx="10551900" cy="763500"/>
          </a:xfrm>
        </p:spPr>
        <p:txBody>
          <a:bodyPr/>
          <a:lstStyle/>
          <a:p>
            <a:r>
              <a:rPr lang="uk-UA" dirty="0" smtClean="0"/>
              <a:t>Працюємо з цитатами з твору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8310" y="2141200"/>
            <a:ext cx="3851050" cy="3118500"/>
          </a:xfrm>
        </p:spPr>
        <p:txBody>
          <a:bodyPr/>
          <a:lstStyle/>
          <a:p>
            <a:pPr marL="107950" indent="0">
              <a:buNone/>
            </a:pPr>
            <a:r>
              <a:rPr lang="en-US" dirty="0" smtClean="0">
                <a:hlinkClick r:id="rId2"/>
              </a:rPr>
              <a:t>https://learningapps.org/watch?v=p0fceyn2j23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671" y="1996439"/>
            <a:ext cx="3621650" cy="3621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838198" y="3220720"/>
            <a:ext cx="52476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/>
              <a:t>Виконаємо інтерактивну вправу.</a:t>
            </a:r>
            <a:endParaRPr lang="uk-UA" sz="3200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90" y="4784990"/>
            <a:ext cx="2122170" cy="178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7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880" y="200295"/>
            <a:ext cx="10982960" cy="1324800"/>
          </a:xfrm>
        </p:spPr>
        <p:txBody>
          <a:bodyPr/>
          <a:lstStyle/>
          <a:p>
            <a:r>
              <a:rPr lang="uk-UA" sz="3600" dirty="0"/>
              <a:t>Давайте </a:t>
            </a:r>
            <a:r>
              <a:rPr lang="uk-UA" sz="3600" dirty="0" smtClean="0"/>
              <a:t>поміркуємо</a:t>
            </a:r>
            <a:r>
              <a:rPr lang="uk-UA" sz="3600" dirty="0"/>
              <a:t>: чому хлопчик відважився на ризиковану і тяжку подорож, адже до </a:t>
            </a:r>
            <a:r>
              <a:rPr lang="uk-UA" sz="3600" dirty="0" err="1"/>
              <a:t>Слав’янська</a:t>
            </a:r>
            <a:r>
              <a:rPr lang="uk-UA" sz="3600" dirty="0"/>
              <a:t> був далекий шлях (пішки треба було пройти 200 кілометрів), надворі вже стояла холодна осінь, а хлопчик був погано одягнений, босий</a:t>
            </a:r>
            <a:r>
              <a:rPr lang="uk-UA" sz="3600" dirty="0" smtClean="0"/>
              <a:t>?</a:t>
            </a:r>
            <a:endParaRPr lang="uk-UA" sz="36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94440751"/>
              </p:ext>
            </p:extLst>
          </p:nvPr>
        </p:nvGraphicFramePr>
        <p:xfrm>
          <a:off x="386080" y="3464560"/>
          <a:ext cx="8961120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857" y="3633464"/>
            <a:ext cx="2699703" cy="21901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208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6"/>
          <p:cNvSpPr/>
          <p:nvPr/>
        </p:nvSpPr>
        <p:spPr>
          <a:xfrm>
            <a:off x="1266716" y="3704572"/>
            <a:ext cx="5212113" cy="503080"/>
          </a:xfrm>
          <a:custGeom>
            <a:avLst/>
            <a:gdLst/>
            <a:ahLst/>
            <a:cxnLst/>
            <a:rect l="l" t="t" r="r" b="b"/>
            <a:pathLst>
              <a:path w="1851550" h="251540" extrusionOk="0">
                <a:moveTo>
                  <a:pt x="44220" y="957"/>
                </a:moveTo>
                <a:lnTo>
                  <a:pt x="1822221" y="957"/>
                </a:lnTo>
                <a:cubicBezTo>
                  <a:pt x="1825726" y="967"/>
                  <a:pt x="1828550" y="3809"/>
                  <a:pt x="1828541" y="7314"/>
                </a:cubicBezTo>
                <a:cubicBezTo>
                  <a:pt x="1828541" y="8983"/>
                  <a:pt x="1827879" y="10586"/>
                  <a:pt x="1826695" y="11770"/>
                </a:cubicBezTo>
                <a:lnTo>
                  <a:pt x="1795096" y="43555"/>
                </a:lnTo>
                <a:cubicBezTo>
                  <a:pt x="1792030" y="46603"/>
                  <a:pt x="1792011" y="51562"/>
                  <a:pt x="1795069" y="54628"/>
                </a:cubicBezTo>
                <a:cubicBezTo>
                  <a:pt x="1795982" y="55551"/>
                  <a:pt x="1797110" y="56231"/>
                  <a:pt x="1798359" y="56604"/>
                </a:cubicBezTo>
                <a:lnTo>
                  <a:pt x="1844964" y="71238"/>
                </a:lnTo>
                <a:cubicBezTo>
                  <a:pt x="1849150" y="72525"/>
                  <a:pt x="1851489" y="76961"/>
                  <a:pt x="1850203" y="81147"/>
                </a:cubicBezTo>
                <a:cubicBezTo>
                  <a:pt x="1849755" y="82582"/>
                  <a:pt x="1848907" y="83869"/>
                  <a:pt x="1847761" y="84847"/>
                </a:cubicBezTo>
                <a:lnTo>
                  <a:pt x="1808426" y="118683"/>
                </a:lnTo>
                <a:cubicBezTo>
                  <a:pt x="1805228" y="121367"/>
                  <a:pt x="1804819" y="126121"/>
                  <a:pt x="1807494" y="129318"/>
                </a:cubicBezTo>
                <a:cubicBezTo>
                  <a:pt x="1808100" y="130036"/>
                  <a:pt x="1808817" y="130632"/>
                  <a:pt x="1809637" y="131080"/>
                </a:cubicBezTo>
                <a:lnTo>
                  <a:pt x="1847574" y="152798"/>
                </a:lnTo>
                <a:cubicBezTo>
                  <a:pt x="1851321" y="154960"/>
                  <a:pt x="1852607" y="159752"/>
                  <a:pt x="1850445" y="163489"/>
                </a:cubicBezTo>
                <a:cubicBezTo>
                  <a:pt x="1849886" y="164459"/>
                  <a:pt x="1849131" y="165288"/>
                  <a:pt x="1848227" y="165941"/>
                </a:cubicBezTo>
                <a:lnTo>
                  <a:pt x="1809451" y="193904"/>
                </a:lnTo>
                <a:cubicBezTo>
                  <a:pt x="1805368" y="197036"/>
                  <a:pt x="1804585" y="202880"/>
                  <a:pt x="1807717" y="206972"/>
                </a:cubicBezTo>
                <a:cubicBezTo>
                  <a:pt x="1807987" y="207326"/>
                  <a:pt x="1808286" y="207662"/>
                  <a:pt x="1808612" y="207979"/>
                </a:cubicBezTo>
                <a:lnTo>
                  <a:pt x="1845897" y="241628"/>
                </a:lnTo>
                <a:cubicBezTo>
                  <a:pt x="1848423" y="243828"/>
                  <a:pt x="1848684" y="247649"/>
                  <a:pt x="1846484" y="250175"/>
                </a:cubicBezTo>
                <a:cubicBezTo>
                  <a:pt x="1845328" y="251499"/>
                  <a:pt x="1843650" y="252263"/>
                  <a:pt x="1841889" y="252254"/>
                </a:cubicBezTo>
                <a:lnTo>
                  <a:pt x="99774" y="252254"/>
                </a:lnTo>
                <a:cubicBezTo>
                  <a:pt x="90081" y="252254"/>
                  <a:pt x="80443" y="250679"/>
                  <a:pt x="71252" y="247594"/>
                </a:cubicBezTo>
                <a:lnTo>
                  <a:pt x="28002" y="233239"/>
                </a:lnTo>
                <a:cubicBezTo>
                  <a:pt x="23938" y="231925"/>
                  <a:pt x="21710" y="227563"/>
                  <a:pt x="23024" y="223498"/>
                </a:cubicBezTo>
                <a:cubicBezTo>
                  <a:pt x="23658" y="221541"/>
                  <a:pt x="25047" y="219910"/>
                  <a:pt x="26883" y="218978"/>
                </a:cubicBezTo>
                <a:lnTo>
                  <a:pt x="63609" y="200336"/>
                </a:lnTo>
                <a:cubicBezTo>
                  <a:pt x="67216" y="198453"/>
                  <a:pt x="68605" y="193997"/>
                  <a:pt x="66722" y="190399"/>
                </a:cubicBezTo>
                <a:cubicBezTo>
                  <a:pt x="65873" y="188787"/>
                  <a:pt x="64466" y="187547"/>
                  <a:pt x="62770" y="186913"/>
                </a:cubicBezTo>
                <a:cubicBezTo>
                  <a:pt x="44780" y="180575"/>
                  <a:pt x="4979" y="172466"/>
                  <a:pt x="6843" y="160721"/>
                </a:cubicBezTo>
                <a:cubicBezTo>
                  <a:pt x="8614" y="150561"/>
                  <a:pt x="44780" y="138537"/>
                  <a:pt x="67244" y="132012"/>
                </a:cubicBezTo>
                <a:cubicBezTo>
                  <a:pt x="71205" y="130893"/>
                  <a:pt x="73517" y="126773"/>
                  <a:pt x="72398" y="122812"/>
                </a:cubicBezTo>
                <a:cubicBezTo>
                  <a:pt x="71858" y="120892"/>
                  <a:pt x="70571" y="119270"/>
                  <a:pt x="68828" y="118310"/>
                </a:cubicBezTo>
                <a:cubicBezTo>
                  <a:pt x="42543" y="103676"/>
                  <a:pt x="-334" y="85406"/>
                  <a:pt x="-55" y="74408"/>
                </a:cubicBezTo>
                <a:cubicBezTo>
                  <a:pt x="-55" y="65552"/>
                  <a:pt x="48136" y="51571"/>
                  <a:pt x="69015" y="45792"/>
                </a:cubicBezTo>
                <a:cubicBezTo>
                  <a:pt x="72389" y="44850"/>
                  <a:pt x="74356" y="41355"/>
                  <a:pt x="73414" y="37981"/>
                </a:cubicBezTo>
                <a:cubicBezTo>
                  <a:pt x="73182" y="37123"/>
                  <a:pt x="72753" y="36322"/>
                  <a:pt x="72184" y="35632"/>
                </a:cubicBezTo>
                <a:lnTo>
                  <a:pt x="41518" y="8228"/>
                </a:lnTo>
                <a:cubicBezTo>
                  <a:pt x="39514" y="7482"/>
                  <a:pt x="38488" y="5245"/>
                  <a:pt x="39234" y="3241"/>
                </a:cubicBezTo>
                <a:cubicBezTo>
                  <a:pt x="39980" y="1237"/>
                  <a:pt x="42217" y="212"/>
                  <a:pt x="44220" y="9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Цитати</a:t>
            </a:r>
            <a:endParaRPr sz="3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26"/>
          <p:cNvSpPr txBox="1">
            <a:spLocks noGrp="1"/>
          </p:cNvSpPr>
          <p:nvPr>
            <p:ph type="title"/>
          </p:nvPr>
        </p:nvSpPr>
        <p:spPr>
          <a:xfrm>
            <a:off x="-279479" y="2433104"/>
            <a:ext cx="8053500" cy="1324800"/>
          </a:xfrm>
          <a:prstGeom prst="rect">
            <a:avLst/>
          </a:prstGeom>
          <a:effectLst>
            <a:outerShdw dist="47625" algn="bl" rotWithShape="0">
              <a:srgbClr val="000000"/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dirty="0" err="1" smtClean="0">
                <a:solidFill>
                  <a:schemeClr val="accent1"/>
                </a:solidFill>
              </a:rPr>
              <a:t>Григор</a:t>
            </a:r>
            <a:r>
              <a:rPr lang="uk-UA" sz="4800" dirty="0" smtClean="0">
                <a:solidFill>
                  <a:schemeClr val="accent1"/>
                </a:solidFill>
              </a:rPr>
              <a:t> Тютюнник</a:t>
            </a:r>
            <a:endParaRPr sz="4800" dirty="0">
              <a:solidFill>
                <a:schemeClr val="accent2"/>
              </a:solidFill>
            </a:endParaRPr>
          </a:p>
        </p:txBody>
      </p:sp>
      <p:sp>
        <p:nvSpPr>
          <p:cNvPr id="483" name="Google Shape;483;p26"/>
          <p:cNvSpPr txBox="1">
            <a:spLocks noGrp="1"/>
          </p:cNvSpPr>
          <p:nvPr>
            <p:ph type="body" idx="1"/>
          </p:nvPr>
        </p:nvSpPr>
        <p:spPr>
          <a:xfrm>
            <a:off x="-118163" y="4546353"/>
            <a:ext cx="8053500" cy="126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ru-RU" sz="2400" dirty="0" err="1"/>
              <a:t>Мій</a:t>
            </a:r>
            <a:r>
              <a:rPr lang="ru-RU" sz="2400" dirty="0"/>
              <a:t> секрет </a:t>
            </a:r>
            <a:r>
              <a:rPr lang="ru-RU" sz="2400" dirty="0" err="1"/>
              <a:t>творчості</a:t>
            </a:r>
            <a:r>
              <a:rPr lang="ru-RU" sz="2400" dirty="0"/>
              <a:t>: </a:t>
            </a:r>
            <a:r>
              <a:rPr lang="ru-RU" sz="2400" dirty="0" err="1"/>
              <a:t>біль</a:t>
            </a:r>
            <a:r>
              <a:rPr lang="ru-RU" sz="2400" dirty="0"/>
              <a:t>. </a:t>
            </a:r>
            <a:r>
              <a:rPr lang="ru-RU" sz="2400" dirty="0" err="1"/>
              <a:t>Повна</a:t>
            </a:r>
            <a:r>
              <a:rPr lang="ru-RU" sz="2400" dirty="0"/>
              <a:t> душа болю</a:t>
            </a:r>
            <a:r>
              <a:rPr lang="ru-RU" sz="2400" dirty="0" smtClean="0"/>
              <a:t>.</a:t>
            </a:r>
          </a:p>
          <a:p>
            <a:pPr marL="0" lvl="0" indent="0">
              <a:spcAft>
                <a:spcPts val="2100"/>
              </a:spcAft>
              <a:buNone/>
            </a:pPr>
            <a:r>
              <a:rPr lang="ru-RU" sz="2400" dirty="0" err="1"/>
              <a:t>Іноді</a:t>
            </a:r>
            <a:r>
              <a:rPr lang="ru-RU" sz="2400" dirty="0"/>
              <a:t> я </a:t>
            </a:r>
            <a:r>
              <a:rPr lang="ru-RU" sz="2400" dirty="0" err="1"/>
              <a:t>відчуваю</a:t>
            </a:r>
            <a:r>
              <a:rPr lang="ru-RU" sz="2400" dirty="0"/>
              <a:t> </a:t>
            </a:r>
            <a:r>
              <a:rPr lang="ru-RU" sz="2400" dirty="0" err="1"/>
              <a:t>людину</a:t>
            </a:r>
            <a:r>
              <a:rPr lang="ru-RU" sz="2400" dirty="0"/>
              <a:t>, як рана — </a:t>
            </a:r>
            <a:r>
              <a:rPr lang="ru-RU" sz="2400" dirty="0" err="1"/>
              <a:t>сіль</a:t>
            </a:r>
            <a:r>
              <a:rPr lang="ru-RU" sz="2400" dirty="0"/>
              <a:t>.</a:t>
            </a:r>
            <a:endParaRPr sz="2400" dirty="0"/>
          </a:p>
        </p:txBody>
      </p:sp>
      <p:grpSp>
        <p:nvGrpSpPr>
          <p:cNvPr id="485" name="Google Shape;485;p26"/>
          <p:cNvGrpSpPr/>
          <p:nvPr/>
        </p:nvGrpSpPr>
        <p:grpSpPr>
          <a:xfrm>
            <a:off x="11217077" y="5901785"/>
            <a:ext cx="836688" cy="670897"/>
            <a:chOff x="9417497" y="1564911"/>
            <a:chExt cx="967493" cy="775782"/>
          </a:xfrm>
        </p:grpSpPr>
        <p:sp>
          <p:nvSpPr>
            <p:cNvPr id="486" name="Google Shape;486;p26"/>
            <p:cNvSpPr/>
            <p:nvPr/>
          </p:nvSpPr>
          <p:spPr>
            <a:xfrm>
              <a:off x="9921017" y="1988233"/>
              <a:ext cx="463973" cy="297140"/>
            </a:xfrm>
            <a:custGeom>
              <a:avLst/>
              <a:gdLst/>
              <a:ahLst/>
              <a:cxnLst/>
              <a:rect l="l" t="t" r="r" b="b"/>
              <a:pathLst>
                <a:path w="221562" h="141894" extrusionOk="0">
                  <a:moveTo>
                    <a:pt x="-56" y="35735"/>
                  </a:moveTo>
                  <a:cubicBezTo>
                    <a:pt x="19220" y="17214"/>
                    <a:pt x="43846" y="5245"/>
                    <a:pt x="70318" y="1526"/>
                  </a:cubicBezTo>
                  <a:cubicBezTo>
                    <a:pt x="101814" y="-2016"/>
                    <a:pt x="133515" y="6103"/>
                    <a:pt x="159428" y="24363"/>
                  </a:cubicBezTo>
                  <a:cubicBezTo>
                    <a:pt x="191781" y="46771"/>
                    <a:pt x="214068" y="80970"/>
                    <a:pt x="221506" y="119625"/>
                  </a:cubicBezTo>
                  <a:cubicBezTo>
                    <a:pt x="189721" y="139423"/>
                    <a:pt x="151757" y="146795"/>
                    <a:pt x="114873" y="140317"/>
                  </a:cubicBezTo>
                  <a:cubicBezTo>
                    <a:pt x="31542" y="124192"/>
                    <a:pt x="876" y="39090"/>
                    <a:pt x="-56" y="35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6"/>
            <p:cNvSpPr/>
            <p:nvPr/>
          </p:nvSpPr>
          <p:spPr>
            <a:xfrm>
              <a:off x="9417497" y="1564911"/>
              <a:ext cx="759463" cy="775782"/>
            </a:xfrm>
            <a:custGeom>
              <a:avLst/>
              <a:gdLst/>
              <a:ahLst/>
              <a:cxnLst/>
              <a:rect l="l" t="t" r="r" b="b"/>
              <a:pathLst>
                <a:path w="362668" h="370461" extrusionOk="0">
                  <a:moveTo>
                    <a:pt x="76713" y="161264"/>
                  </a:moveTo>
                  <a:cubicBezTo>
                    <a:pt x="41200" y="163222"/>
                    <a:pt x="10440" y="143834"/>
                    <a:pt x="2144" y="117082"/>
                  </a:cubicBezTo>
                  <a:cubicBezTo>
                    <a:pt x="-9228" y="80544"/>
                    <a:pt x="25913" y="46988"/>
                    <a:pt x="51825" y="34218"/>
                  </a:cubicBezTo>
                  <a:cubicBezTo>
                    <a:pt x="55647" y="32260"/>
                    <a:pt x="103185" y="9889"/>
                    <a:pt x="140190" y="39717"/>
                  </a:cubicBezTo>
                  <a:cubicBezTo>
                    <a:pt x="172440" y="65723"/>
                    <a:pt x="168153" y="108507"/>
                    <a:pt x="168153" y="111489"/>
                  </a:cubicBezTo>
                  <a:cubicBezTo>
                    <a:pt x="167500" y="106829"/>
                    <a:pt x="160789" y="57613"/>
                    <a:pt x="196116" y="25922"/>
                  </a:cubicBezTo>
                  <a:cubicBezTo>
                    <a:pt x="223147" y="1407"/>
                    <a:pt x="272642" y="-10524"/>
                    <a:pt x="298648" y="14830"/>
                  </a:cubicBezTo>
                  <a:cubicBezTo>
                    <a:pt x="317291" y="33472"/>
                    <a:pt x="317291" y="66562"/>
                    <a:pt x="306944" y="89398"/>
                  </a:cubicBezTo>
                  <a:cubicBezTo>
                    <a:pt x="297660" y="108954"/>
                    <a:pt x="280845" y="123924"/>
                    <a:pt x="260338" y="130877"/>
                  </a:cubicBezTo>
                  <a:cubicBezTo>
                    <a:pt x="279857" y="123150"/>
                    <a:pt x="301594" y="123150"/>
                    <a:pt x="321112" y="130877"/>
                  </a:cubicBezTo>
                  <a:cubicBezTo>
                    <a:pt x="329035" y="134140"/>
                    <a:pt x="358396" y="146630"/>
                    <a:pt x="362498" y="175059"/>
                  </a:cubicBezTo>
                  <a:cubicBezTo>
                    <a:pt x="363859" y="196433"/>
                    <a:pt x="353037" y="216744"/>
                    <a:pt x="334534" y="227537"/>
                  </a:cubicBezTo>
                  <a:cubicBezTo>
                    <a:pt x="317878" y="237483"/>
                    <a:pt x="297651" y="239496"/>
                    <a:pt x="279354" y="233037"/>
                  </a:cubicBezTo>
                  <a:cubicBezTo>
                    <a:pt x="283641" y="234901"/>
                    <a:pt x="312443" y="247578"/>
                    <a:pt x="317943" y="274516"/>
                  </a:cubicBezTo>
                  <a:cubicBezTo>
                    <a:pt x="323442" y="301454"/>
                    <a:pt x="301911" y="323451"/>
                    <a:pt x="287556" y="337992"/>
                  </a:cubicBezTo>
                  <a:cubicBezTo>
                    <a:pt x="274972" y="350856"/>
                    <a:pt x="255118" y="371082"/>
                    <a:pt x="224080" y="371175"/>
                  </a:cubicBezTo>
                  <a:cubicBezTo>
                    <a:pt x="200385" y="370308"/>
                    <a:pt x="178219" y="359226"/>
                    <a:pt x="163306" y="340789"/>
                  </a:cubicBezTo>
                  <a:cubicBezTo>
                    <a:pt x="144990" y="315939"/>
                    <a:pt x="141802" y="283035"/>
                    <a:pt x="155010" y="255128"/>
                  </a:cubicBezTo>
                  <a:cubicBezTo>
                    <a:pt x="148364" y="276324"/>
                    <a:pt x="140646" y="297166"/>
                    <a:pt x="131894" y="317579"/>
                  </a:cubicBezTo>
                  <a:cubicBezTo>
                    <a:pt x="115395" y="356262"/>
                    <a:pt x="109430" y="360363"/>
                    <a:pt x="104956" y="362134"/>
                  </a:cubicBezTo>
                  <a:cubicBezTo>
                    <a:pt x="80534" y="372294"/>
                    <a:pt x="43530" y="340136"/>
                    <a:pt x="25260" y="314503"/>
                  </a:cubicBezTo>
                  <a:cubicBezTo>
                    <a:pt x="15939" y="300894"/>
                    <a:pt x="-6525" y="269948"/>
                    <a:pt x="2424" y="231639"/>
                  </a:cubicBezTo>
                  <a:cubicBezTo>
                    <a:pt x="12257" y="196237"/>
                    <a:pt x="40836" y="169169"/>
                    <a:pt x="76713" y="161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26"/>
            <p:cNvSpPr/>
            <p:nvPr/>
          </p:nvSpPr>
          <p:spPr>
            <a:xfrm>
              <a:off x="9696544" y="1861301"/>
              <a:ext cx="183089" cy="183089"/>
            </a:xfrm>
            <a:custGeom>
              <a:avLst/>
              <a:gdLst/>
              <a:ahLst/>
              <a:cxnLst/>
              <a:rect l="l" t="t" r="r" b="b"/>
              <a:pathLst>
                <a:path w="87431" h="87431" extrusionOk="0">
                  <a:moveTo>
                    <a:pt x="87432" y="43716"/>
                  </a:moveTo>
                  <a:cubicBezTo>
                    <a:pt x="87432" y="67860"/>
                    <a:pt x="67860" y="87432"/>
                    <a:pt x="43716" y="87432"/>
                  </a:cubicBezTo>
                  <a:cubicBezTo>
                    <a:pt x="19572" y="87432"/>
                    <a:pt x="0" y="67860"/>
                    <a:pt x="0" y="43716"/>
                  </a:cubicBezTo>
                  <a:cubicBezTo>
                    <a:pt x="0" y="19572"/>
                    <a:pt x="19572" y="0"/>
                    <a:pt x="43716" y="0"/>
                  </a:cubicBezTo>
                  <a:cubicBezTo>
                    <a:pt x="67860" y="0"/>
                    <a:pt x="87432" y="19572"/>
                    <a:pt x="87432" y="437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26"/>
            <p:cNvSpPr/>
            <p:nvPr/>
          </p:nvSpPr>
          <p:spPr>
            <a:xfrm>
              <a:off x="10015296" y="2057859"/>
              <a:ext cx="318749" cy="141123"/>
            </a:xfrm>
            <a:custGeom>
              <a:avLst/>
              <a:gdLst/>
              <a:ahLst/>
              <a:cxnLst/>
              <a:rect l="l" t="t" r="r" b="b"/>
              <a:pathLst>
                <a:path w="152213" h="67391" extrusionOk="0">
                  <a:moveTo>
                    <a:pt x="-56" y="714"/>
                  </a:moveTo>
                  <a:cubicBezTo>
                    <a:pt x="23862" y="14919"/>
                    <a:pt x="48600" y="27679"/>
                    <a:pt x="74047" y="38930"/>
                  </a:cubicBezTo>
                  <a:cubicBezTo>
                    <a:pt x="99493" y="50172"/>
                    <a:pt x="125574" y="59912"/>
                    <a:pt x="152158" y="68105"/>
                  </a:cubicBezTo>
                  <a:cubicBezTo>
                    <a:pt x="124623" y="62932"/>
                    <a:pt x="97788" y="54580"/>
                    <a:pt x="72182" y="43218"/>
                  </a:cubicBezTo>
                  <a:cubicBezTo>
                    <a:pt x="46522" y="31930"/>
                    <a:pt x="22277" y="17659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26"/>
            <p:cNvSpPr/>
            <p:nvPr/>
          </p:nvSpPr>
          <p:spPr>
            <a:xfrm>
              <a:off x="10118162" y="2087528"/>
              <a:ext cx="114187" cy="35233"/>
            </a:xfrm>
            <a:custGeom>
              <a:avLst/>
              <a:gdLst/>
              <a:ahLst/>
              <a:cxnLst/>
              <a:rect l="l" t="t" r="r" b="b"/>
              <a:pathLst>
                <a:path w="54528" h="16825" extrusionOk="0">
                  <a:moveTo>
                    <a:pt x="-56" y="15255"/>
                  </a:moveTo>
                  <a:cubicBezTo>
                    <a:pt x="9377" y="14910"/>
                    <a:pt x="18754" y="13568"/>
                    <a:pt x="27907" y="11247"/>
                  </a:cubicBezTo>
                  <a:cubicBezTo>
                    <a:pt x="37126" y="8739"/>
                    <a:pt x="46037" y="5207"/>
                    <a:pt x="54472" y="714"/>
                  </a:cubicBezTo>
                  <a:cubicBezTo>
                    <a:pt x="47621" y="8031"/>
                    <a:pt x="38822" y="13232"/>
                    <a:pt x="29119" y="15721"/>
                  </a:cubicBezTo>
                  <a:cubicBezTo>
                    <a:pt x="19546" y="18293"/>
                    <a:pt x="9433" y="18135"/>
                    <a:pt x="-56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26"/>
            <p:cNvSpPr/>
            <p:nvPr/>
          </p:nvSpPr>
          <p:spPr>
            <a:xfrm>
              <a:off x="10193703" y="2136914"/>
              <a:ext cx="77101" cy="21060"/>
            </a:xfrm>
            <a:custGeom>
              <a:avLst/>
              <a:gdLst/>
              <a:ahLst/>
              <a:cxnLst/>
              <a:rect l="l" t="t" r="r" b="b"/>
              <a:pathLst>
                <a:path w="36818" h="10057" extrusionOk="0">
                  <a:moveTo>
                    <a:pt x="-56" y="8450"/>
                  </a:moveTo>
                  <a:cubicBezTo>
                    <a:pt x="6469" y="7332"/>
                    <a:pt x="12434" y="6586"/>
                    <a:pt x="18586" y="5281"/>
                  </a:cubicBezTo>
                  <a:cubicBezTo>
                    <a:pt x="24738" y="3976"/>
                    <a:pt x="30424" y="2392"/>
                    <a:pt x="36762" y="714"/>
                  </a:cubicBezTo>
                  <a:cubicBezTo>
                    <a:pt x="32102" y="5505"/>
                    <a:pt x="26080" y="8758"/>
                    <a:pt x="19518" y="10035"/>
                  </a:cubicBezTo>
                  <a:cubicBezTo>
                    <a:pt x="12975" y="11405"/>
                    <a:pt x="6180" y="10855"/>
                    <a:pt x="-56" y="84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26"/>
            <p:cNvSpPr/>
            <p:nvPr/>
          </p:nvSpPr>
          <p:spPr>
            <a:xfrm>
              <a:off x="10153102" y="2136914"/>
              <a:ext cx="26568" cy="67145"/>
            </a:xfrm>
            <a:custGeom>
              <a:avLst/>
              <a:gdLst/>
              <a:ahLst/>
              <a:cxnLst/>
              <a:rect l="l" t="t" r="r" b="b"/>
              <a:pathLst>
                <a:path w="12687" h="32064" extrusionOk="0">
                  <a:moveTo>
                    <a:pt x="-56" y="714"/>
                  </a:moveTo>
                  <a:cubicBezTo>
                    <a:pt x="11278" y="7024"/>
                    <a:pt x="15800" y="21034"/>
                    <a:pt x="10291" y="32778"/>
                  </a:cubicBezTo>
                  <a:cubicBezTo>
                    <a:pt x="9787" y="27148"/>
                    <a:pt x="8697" y="21584"/>
                    <a:pt x="7028" y="16187"/>
                  </a:cubicBezTo>
                  <a:cubicBezTo>
                    <a:pt x="5173" y="10809"/>
                    <a:pt x="2796" y="5626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26"/>
            <p:cNvSpPr/>
            <p:nvPr/>
          </p:nvSpPr>
          <p:spPr>
            <a:xfrm>
              <a:off x="10222981" y="2166191"/>
              <a:ext cx="33510" cy="87445"/>
            </a:xfrm>
            <a:custGeom>
              <a:avLst/>
              <a:gdLst/>
              <a:ahLst/>
              <a:cxnLst/>
              <a:rect l="l" t="t" r="r" b="b"/>
              <a:pathLst>
                <a:path w="16002" h="41758" extrusionOk="0">
                  <a:moveTo>
                    <a:pt x="-56" y="714"/>
                  </a:moveTo>
                  <a:cubicBezTo>
                    <a:pt x="6795" y="5001"/>
                    <a:pt x="11856" y="11620"/>
                    <a:pt x="14205" y="19356"/>
                  </a:cubicBezTo>
                  <a:cubicBezTo>
                    <a:pt x="16787" y="26906"/>
                    <a:pt x="16489" y="35137"/>
                    <a:pt x="13366" y="42472"/>
                  </a:cubicBezTo>
                  <a:cubicBezTo>
                    <a:pt x="13217" y="35099"/>
                    <a:pt x="12024" y="27792"/>
                    <a:pt x="9824" y="20754"/>
                  </a:cubicBezTo>
                  <a:cubicBezTo>
                    <a:pt x="7401" y="13679"/>
                    <a:pt x="4083" y="6940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4" name="Google Shape;494;p26"/>
          <p:cNvGrpSpPr/>
          <p:nvPr/>
        </p:nvGrpSpPr>
        <p:grpSpPr>
          <a:xfrm>
            <a:off x="4479153" y="806030"/>
            <a:ext cx="848845" cy="739875"/>
            <a:chOff x="8316334" y="844291"/>
            <a:chExt cx="981550" cy="855545"/>
          </a:xfrm>
        </p:grpSpPr>
        <p:sp>
          <p:nvSpPr>
            <p:cNvPr id="495" name="Google Shape;495;p26"/>
            <p:cNvSpPr/>
            <p:nvPr/>
          </p:nvSpPr>
          <p:spPr>
            <a:xfrm>
              <a:off x="8316334" y="1331125"/>
              <a:ext cx="420405" cy="313688"/>
            </a:xfrm>
            <a:custGeom>
              <a:avLst/>
              <a:gdLst/>
              <a:ahLst/>
              <a:cxnLst/>
              <a:rect l="l" t="t" r="r" b="b"/>
              <a:pathLst>
                <a:path w="200757" h="149796" extrusionOk="0">
                  <a:moveTo>
                    <a:pt x="199695" y="7999"/>
                  </a:moveTo>
                  <a:cubicBezTo>
                    <a:pt x="203060" y="34536"/>
                    <a:pt x="197934" y="61455"/>
                    <a:pt x="185061" y="84898"/>
                  </a:cubicBezTo>
                  <a:cubicBezTo>
                    <a:pt x="169075" y="112274"/>
                    <a:pt x="143610" y="132836"/>
                    <a:pt x="113475" y="142689"/>
                  </a:cubicBezTo>
                  <a:cubicBezTo>
                    <a:pt x="76153" y="155179"/>
                    <a:pt x="35429" y="152634"/>
                    <a:pt x="-56" y="135605"/>
                  </a:cubicBezTo>
                  <a:cubicBezTo>
                    <a:pt x="3159" y="98283"/>
                    <a:pt x="19938" y="63431"/>
                    <a:pt x="47109" y="37640"/>
                  </a:cubicBezTo>
                  <a:cubicBezTo>
                    <a:pt x="109839" y="-19965"/>
                    <a:pt x="196060" y="6694"/>
                    <a:pt x="199695" y="79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8378405" y="1424459"/>
              <a:ext cx="302744" cy="171379"/>
            </a:xfrm>
            <a:custGeom>
              <a:avLst/>
              <a:gdLst/>
              <a:ahLst/>
              <a:cxnLst/>
              <a:rect l="l" t="t" r="r" b="b"/>
              <a:pathLst>
                <a:path w="144570" h="81839" extrusionOk="0">
                  <a:moveTo>
                    <a:pt x="144514" y="714"/>
                  </a:moveTo>
                  <a:cubicBezTo>
                    <a:pt x="118975" y="11452"/>
                    <a:pt x="94078" y="23653"/>
                    <a:pt x="69945" y="37253"/>
                  </a:cubicBezTo>
                  <a:cubicBezTo>
                    <a:pt x="45757" y="50992"/>
                    <a:pt x="22389" y="66120"/>
                    <a:pt x="-56" y="82553"/>
                  </a:cubicBezTo>
                  <a:cubicBezTo>
                    <a:pt x="20516" y="63510"/>
                    <a:pt x="43259" y="46956"/>
                    <a:pt x="67708" y="33244"/>
                  </a:cubicBezTo>
                  <a:cubicBezTo>
                    <a:pt x="91962" y="19458"/>
                    <a:pt x="117735" y="8543"/>
                    <a:pt x="144514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26"/>
            <p:cNvSpPr/>
            <p:nvPr/>
          </p:nvSpPr>
          <p:spPr>
            <a:xfrm>
              <a:off x="8526029" y="1469744"/>
              <a:ext cx="46202" cy="111065"/>
            </a:xfrm>
            <a:custGeom>
              <a:avLst/>
              <a:gdLst/>
              <a:ahLst/>
              <a:cxnLst/>
              <a:rect l="l" t="t" r="r" b="b"/>
              <a:pathLst>
                <a:path w="22063" h="53037" extrusionOk="0">
                  <a:moveTo>
                    <a:pt x="22007" y="714"/>
                  </a:moveTo>
                  <a:cubicBezTo>
                    <a:pt x="16545" y="8553"/>
                    <a:pt x="11950" y="16960"/>
                    <a:pt x="8305" y="25788"/>
                  </a:cubicBezTo>
                  <a:cubicBezTo>
                    <a:pt x="4782" y="34810"/>
                    <a:pt x="2256" y="44187"/>
                    <a:pt x="755" y="53751"/>
                  </a:cubicBezTo>
                  <a:cubicBezTo>
                    <a:pt x="-997" y="43861"/>
                    <a:pt x="103" y="33682"/>
                    <a:pt x="3924" y="24389"/>
                  </a:cubicBezTo>
                  <a:cubicBezTo>
                    <a:pt x="7541" y="14919"/>
                    <a:pt x="13823" y="6698"/>
                    <a:pt x="22007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26"/>
            <p:cNvSpPr/>
            <p:nvPr/>
          </p:nvSpPr>
          <p:spPr>
            <a:xfrm>
              <a:off x="8464322" y="1509953"/>
              <a:ext cx="33738" cy="71440"/>
            </a:xfrm>
            <a:custGeom>
              <a:avLst/>
              <a:gdLst/>
              <a:ahLst/>
              <a:cxnLst/>
              <a:rect l="l" t="t" r="r" b="b"/>
              <a:pathLst>
                <a:path w="16111" h="34115" extrusionOk="0">
                  <a:moveTo>
                    <a:pt x="16055" y="714"/>
                  </a:moveTo>
                  <a:cubicBezTo>
                    <a:pt x="13072" y="6679"/>
                    <a:pt x="10089" y="11899"/>
                    <a:pt x="7480" y="17492"/>
                  </a:cubicBezTo>
                  <a:cubicBezTo>
                    <a:pt x="4870" y="23084"/>
                    <a:pt x="2726" y="28677"/>
                    <a:pt x="302" y="34829"/>
                  </a:cubicBezTo>
                  <a:cubicBezTo>
                    <a:pt x="-676" y="28248"/>
                    <a:pt x="358" y="21518"/>
                    <a:pt x="3285" y="15534"/>
                  </a:cubicBezTo>
                  <a:cubicBezTo>
                    <a:pt x="6026" y="9466"/>
                    <a:pt x="10463" y="4321"/>
                    <a:pt x="16055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8468780" y="1463497"/>
              <a:ext cx="66756" cy="27990"/>
            </a:xfrm>
            <a:custGeom>
              <a:avLst/>
              <a:gdLst/>
              <a:ahLst/>
              <a:cxnLst/>
              <a:rect l="l" t="t" r="r" b="b"/>
              <a:pathLst>
                <a:path w="31878" h="13366" extrusionOk="0">
                  <a:moveTo>
                    <a:pt x="31822" y="11992"/>
                  </a:moveTo>
                  <a:cubicBezTo>
                    <a:pt x="19882" y="17231"/>
                    <a:pt x="5928" y="12300"/>
                    <a:pt x="-56" y="714"/>
                  </a:cubicBezTo>
                  <a:cubicBezTo>
                    <a:pt x="4744" y="3743"/>
                    <a:pt x="9871" y="6213"/>
                    <a:pt x="15231" y="8078"/>
                  </a:cubicBezTo>
                  <a:cubicBezTo>
                    <a:pt x="20609" y="9970"/>
                    <a:pt x="26164" y="11284"/>
                    <a:pt x="31822" y="119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26"/>
            <p:cNvSpPr/>
            <p:nvPr/>
          </p:nvSpPr>
          <p:spPr>
            <a:xfrm>
              <a:off x="8384652" y="1495899"/>
              <a:ext cx="86275" cy="34695"/>
            </a:xfrm>
            <a:custGeom>
              <a:avLst/>
              <a:gdLst/>
              <a:ahLst/>
              <a:cxnLst/>
              <a:rect l="l" t="t" r="r" b="b"/>
              <a:pathLst>
                <a:path w="41199" h="16568" extrusionOk="0">
                  <a:moveTo>
                    <a:pt x="41143" y="15255"/>
                  </a:moveTo>
                  <a:cubicBezTo>
                    <a:pt x="33640" y="17958"/>
                    <a:pt x="25437" y="17958"/>
                    <a:pt x="17934" y="15255"/>
                  </a:cubicBezTo>
                  <a:cubicBezTo>
                    <a:pt x="10356" y="12784"/>
                    <a:pt x="3952" y="7611"/>
                    <a:pt x="-56" y="714"/>
                  </a:cubicBezTo>
                  <a:cubicBezTo>
                    <a:pt x="5947" y="4964"/>
                    <a:pt x="12499" y="8385"/>
                    <a:pt x="19425" y="10874"/>
                  </a:cubicBezTo>
                  <a:cubicBezTo>
                    <a:pt x="26453" y="13223"/>
                    <a:pt x="33752" y="14695"/>
                    <a:pt x="41143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26"/>
            <p:cNvSpPr/>
            <p:nvPr/>
          </p:nvSpPr>
          <p:spPr>
            <a:xfrm>
              <a:off x="8486339" y="844291"/>
              <a:ext cx="811545" cy="855545"/>
            </a:xfrm>
            <a:custGeom>
              <a:avLst/>
              <a:gdLst/>
              <a:ahLst/>
              <a:cxnLst/>
              <a:rect l="l" t="t" r="r" b="b"/>
              <a:pathLst>
                <a:path w="387539" h="408550" extrusionOk="0">
                  <a:moveTo>
                    <a:pt x="93718" y="264247"/>
                  </a:moveTo>
                  <a:cubicBezTo>
                    <a:pt x="87100" y="269094"/>
                    <a:pt x="59417" y="288482"/>
                    <a:pt x="34343" y="279440"/>
                  </a:cubicBezTo>
                  <a:cubicBezTo>
                    <a:pt x="-145" y="266857"/>
                    <a:pt x="-8348" y="207761"/>
                    <a:pt x="8151" y="168892"/>
                  </a:cubicBezTo>
                  <a:cubicBezTo>
                    <a:pt x="10481" y="163486"/>
                    <a:pt x="27818" y="122287"/>
                    <a:pt x="67526" y="117812"/>
                  </a:cubicBezTo>
                  <a:cubicBezTo>
                    <a:pt x="85217" y="116181"/>
                    <a:pt x="102890" y="121084"/>
                    <a:pt x="117207" y="131608"/>
                  </a:cubicBezTo>
                  <a:cubicBezTo>
                    <a:pt x="107756" y="123377"/>
                    <a:pt x="99805" y="113572"/>
                    <a:pt x="93718" y="102619"/>
                  </a:cubicBezTo>
                  <a:cubicBezTo>
                    <a:pt x="90922" y="97493"/>
                    <a:pt x="72373" y="64123"/>
                    <a:pt x="81321" y="40540"/>
                  </a:cubicBezTo>
                  <a:cubicBezTo>
                    <a:pt x="97074" y="-1218"/>
                    <a:pt x="199606" y="-16784"/>
                    <a:pt x="237356" y="26652"/>
                  </a:cubicBezTo>
                  <a:cubicBezTo>
                    <a:pt x="255067" y="47065"/>
                    <a:pt x="255998" y="77918"/>
                    <a:pt x="256744" y="83325"/>
                  </a:cubicBezTo>
                  <a:cubicBezTo>
                    <a:pt x="257593" y="100391"/>
                    <a:pt x="254395" y="117412"/>
                    <a:pt x="247423" y="133006"/>
                  </a:cubicBezTo>
                  <a:cubicBezTo>
                    <a:pt x="258869" y="119733"/>
                    <a:pt x="273634" y="109722"/>
                    <a:pt x="290207" y="104017"/>
                  </a:cubicBezTo>
                  <a:cubicBezTo>
                    <a:pt x="297943" y="101407"/>
                    <a:pt x="331592" y="90036"/>
                    <a:pt x="357878" y="106814"/>
                  </a:cubicBezTo>
                  <a:cubicBezTo>
                    <a:pt x="391248" y="128066"/>
                    <a:pt x="395162" y="183340"/>
                    <a:pt x="375868" y="218667"/>
                  </a:cubicBezTo>
                  <a:cubicBezTo>
                    <a:pt x="366752" y="236778"/>
                    <a:pt x="350934" y="250620"/>
                    <a:pt x="331779" y="257256"/>
                  </a:cubicBezTo>
                  <a:cubicBezTo>
                    <a:pt x="293004" y="269560"/>
                    <a:pt x="259913" y="242995"/>
                    <a:pt x="257210" y="240758"/>
                  </a:cubicBezTo>
                  <a:cubicBezTo>
                    <a:pt x="271900" y="253043"/>
                    <a:pt x="284083" y="268041"/>
                    <a:pt x="293096" y="284940"/>
                  </a:cubicBezTo>
                  <a:cubicBezTo>
                    <a:pt x="303070" y="303582"/>
                    <a:pt x="319102" y="334062"/>
                    <a:pt x="306892" y="365008"/>
                  </a:cubicBezTo>
                  <a:cubicBezTo>
                    <a:pt x="298409" y="386633"/>
                    <a:pt x="275293" y="410775"/>
                    <a:pt x="247516" y="409190"/>
                  </a:cubicBezTo>
                  <a:cubicBezTo>
                    <a:pt x="219739" y="407606"/>
                    <a:pt x="203334" y="381227"/>
                    <a:pt x="197742" y="371906"/>
                  </a:cubicBezTo>
                  <a:cubicBezTo>
                    <a:pt x="184282" y="347969"/>
                    <a:pt x="180926" y="319652"/>
                    <a:pt x="188420" y="293236"/>
                  </a:cubicBezTo>
                  <a:cubicBezTo>
                    <a:pt x="192652" y="315215"/>
                    <a:pt x="185941" y="337874"/>
                    <a:pt x="170431" y="354009"/>
                  </a:cubicBezTo>
                  <a:cubicBezTo>
                    <a:pt x="154156" y="370396"/>
                    <a:pt x="130042" y="376240"/>
                    <a:pt x="108073" y="369109"/>
                  </a:cubicBezTo>
                  <a:cubicBezTo>
                    <a:pt x="79587" y="357020"/>
                    <a:pt x="64273" y="325878"/>
                    <a:pt x="72093" y="295939"/>
                  </a:cubicBezTo>
                  <a:cubicBezTo>
                    <a:pt x="75719" y="283327"/>
                    <a:pt x="83297" y="272217"/>
                    <a:pt x="93718" y="264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8753957" y="1161924"/>
              <a:ext cx="220178" cy="220178"/>
            </a:xfrm>
            <a:custGeom>
              <a:avLst/>
              <a:gdLst/>
              <a:ahLst/>
              <a:cxnLst/>
              <a:rect l="l" t="t" r="r" b="b"/>
              <a:pathLst>
                <a:path w="105142" h="105142" extrusionOk="0">
                  <a:moveTo>
                    <a:pt x="105142" y="52571"/>
                  </a:moveTo>
                  <a:cubicBezTo>
                    <a:pt x="105142" y="81605"/>
                    <a:pt x="81605" y="105142"/>
                    <a:pt x="52571" y="105142"/>
                  </a:cubicBezTo>
                  <a:cubicBezTo>
                    <a:pt x="23537" y="105142"/>
                    <a:pt x="0" y="81605"/>
                    <a:pt x="0" y="52571"/>
                  </a:cubicBezTo>
                  <a:cubicBezTo>
                    <a:pt x="0" y="23537"/>
                    <a:pt x="23536" y="0"/>
                    <a:pt x="52571" y="0"/>
                  </a:cubicBezTo>
                  <a:cubicBezTo>
                    <a:pt x="81605" y="0"/>
                    <a:pt x="105142" y="23537"/>
                    <a:pt x="105142" y="525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04" name="Google Shape;504;p26"/>
          <p:cNvPicPr preferRelativeResize="0"/>
          <p:nvPr/>
        </p:nvPicPr>
        <p:blipFill rotWithShape="1">
          <a:blip r:embed="rId3">
            <a:alphaModFix amt="79000"/>
          </a:blip>
          <a:srcRect l="12671"/>
          <a:stretch/>
        </p:blipFill>
        <p:spPr>
          <a:xfrm>
            <a:off x="8838325" y="3470200"/>
            <a:ext cx="1050000" cy="12023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27529" y="379075"/>
            <a:ext cx="6456761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/>
              <a:t>У</a:t>
            </a:r>
            <a:r>
              <a:rPr lang="uk-UA" sz="2000" dirty="0" smtClean="0"/>
              <a:t>країнський </a:t>
            </a:r>
            <a:r>
              <a:rPr lang="uk-UA" sz="2000" dirty="0"/>
              <a:t>письменник-прозаїк, перекладач, педагог. Представник </a:t>
            </a:r>
            <a:r>
              <a:rPr lang="uk-UA" sz="2000" b="1" dirty="0"/>
              <a:t>покоління шістдесятників</a:t>
            </a:r>
            <a:r>
              <a:rPr lang="uk-UA" sz="2000" dirty="0"/>
              <a:t>. Його твори вирізняються колоритним зображенням </a:t>
            </a:r>
            <a:r>
              <a:rPr lang="uk-UA" sz="2000" b="1" dirty="0"/>
              <a:t>побуту сучасного села, рідкісним знанням мови та психології народу, соковитим гумором</a:t>
            </a:r>
            <a:r>
              <a:rPr lang="uk-UA" sz="20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146" y="564777"/>
            <a:ext cx="2080559" cy="33621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469" y="374897"/>
            <a:ext cx="2214885" cy="33275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111" y="4600685"/>
            <a:ext cx="3664324" cy="1966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" grpId="0" animBg="1"/>
      <p:bldP spid="482" grpId="0"/>
      <p:bldP spid="483" grpId="0" build="p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9750" y="152375"/>
            <a:ext cx="2380500" cy="2380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50870845"/>
              </p:ext>
            </p:extLst>
          </p:nvPr>
        </p:nvGraphicFramePr>
        <p:xfrm>
          <a:off x="985520" y="1920240"/>
          <a:ext cx="10668000" cy="313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0470" y="114940"/>
            <a:ext cx="10551900" cy="763500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sz="3600" dirty="0" err="1"/>
              <a:t>Назвіть</a:t>
            </a:r>
            <a:r>
              <a:rPr lang="ru-RU" sz="3600" dirty="0"/>
              <a:t> </a:t>
            </a:r>
            <a:r>
              <a:rPr lang="ru-RU" sz="3600" dirty="0" err="1"/>
              <a:t>труднощі</a:t>
            </a:r>
            <a:r>
              <a:rPr lang="ru-RU" sz="3600" dirty="0"/>
              <a:t>, </a:t>
            </a:r>
            <a:r>
              <a:rPr lang="ru-RU" sz="3600" dirty="0" err="1"/>
              <a:t>які</a:t>
            </a:r>
            <a:r>
              <a:rPr lang="ru-RU" sz="3600" dirty="0"/>
              <a:t> </a:t>
            </a:r>
            <a:r>
              <a:rPr lang="ru-RU" sz="3600" dirty="0" err="1"/>
              <a:t>довелося</a:t>
            </a:r>
            <a:r>
              <a:rPr lang="ru-RU" sz="3600" dirty="0"/>
              <a:t> </a:t>
            </a:r>
            <a:r>
              <a:rPr lang="ru-RU" sz="3600" dirty="0" err="1"/>
              <a:t>долати</a:t>
            </a:r>
            <a:r>
              <a:rPr lang="ru-RU" sz="3600" dirty="0"/>
              <a:t> </a:t>
            </a:r>
            <a:r>
              <a:rPr lang="ru-RU" sz="3600" dirty="0" err="1"/>
              <a:t>Климкові</a:t>
            </a:r>
            <a:r>
              <a:rPr lang="ru-RU" sz="3600" dirty="0"/>
              <a:t> у </a:t>
            </a:r>
            <a:r>
              <a:rPr lang="ru-RU" sz="3600" dirty="0" err="1"/>
              <a:t>дорозі</a:t>
            </a:r>
            <a:r>
              <a:rPr lang="ru-RU" sz="3600" dirty="0"/>
              <a:t>. 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51621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2630" y="566400"/>
            <a:ext cx="5466490" cy="6291600"/>
          </a:xfrm>
        </p:spPr>
        <p:txBody>
          <a:bodyPr/>
          <a:lstStyle/>
          <a:p>
            <a:pPr algn="ctr"/>
            <a:r>
              <a:rPr lang="uk-UA" dirty="0"/>
              <a:t> Отже, шлях Климка дійсно був тяжким і небезпечним. Хлопчик пройшов через тяжкі випробування, пішки босими ногами подолав 200 кілометрів  і  дістався-таки Слов’янська.</a:t>
            </a:r>
          </a:p>
          <a:p>
            <a:pPr algn="ctr"/>
            <a:endParaRPr lang="uk-UA" dirty="0"/>
          </a:p>
          <a:p>
            <a:pPr algn="ctr"/>
            <a:r>
              <a:rPr lang="uk-UA" dirty="0"/>
              <a:t>Відразу подався на базар, щоб купити солі. На базарі зустрілася йому добра людина – безногий </a:t>
            </a:r>
            <a:r>
              <a:rPr lang="uk-UA" dirty="0" err="1"/>
              <a:t>щвець</a:t>
            </a:r>
            <a:r>
              <a:rPr lang="uk-UA" dirty="0"/>
              <a:t>, який, побачивши, що хворий Климко босий,  подарував хлопчику тапочки.</a:t>
            </a:r>
          </a:p>
          <a:p>
            <a:pPr algn="ctr"/>
            <a:endParaRPr lang="uk-UA" dirty="0"/>
          </a:p>
          <a:p>
            <a:pPr algn="ctr"/>
            <a:r>
              <a:rPr lang="uk-UA" dirty="0"/>
              <a:t>Читачі стають свідками історії, в якій Климко виявив свою мужню позицію справжнього патріота.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970" y="162560"/>
            <a:ext cx="3642297" cy="47466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467600" y="5152628"/>
            <a:ext cx="447040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err="1"/>
              <a:t>Розгляньте</a:t>
            </a:r>
            <a:r>
              <a:rPr lang="ru-RU" sz="2000" dirty="0"/>
              <a:t> </a:t>
            </a:r>
            <a:r>
              <a:rPr lang="ru-RU" sz="2000" dirty="0" err="1"/>
              <a:t>ілюстрацію</a:t>
            </a:r>
            <a:r>
              <a:rPr lang="ru-RU" sz="2000" dirty="0"/>
              <a:t> до </a:t>
            </a:r>
            <a:r>
              <a:rPr lang="ru-RU" sz="2000" dirty="0" err="1"/>
              <a:t>твору</a:t>
            </a:r>
            <a:r>
              <a:rPr lang="ru-RU" sz="2000" dirty="0"/>
              <a:t> «Климко» </a:t>
            </a:r>
            <a:r>
              <a:rPr lang="ru-RU" sz="2000" dirty="0" err="1" smtClean="0"/>
              <a:t>Розкажіть</a:t>
            </a:r>
            <a:r>
              <a:rPr lang="ru-RU" sz="2000" dirty="0"/>
              <a:t>, як Климко став на </a:t>
            </a:r>
            <a:r>
              <a:rPr lang="ru-RU" sz="2000" dirty="0" err="1"/>
              <a:t>захист</a:t>
            </a:r>
            <a:r>
              <a:rPr lang="ru-RU" sz="2000" dirty="0"/>
              <a:t> </a:t>
            </a:r>
            <a:r>
              <a:rPr lang="ru-RU" sz="2000" dirty="0" err="1"/>
              <a:t>дівчинки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продавала </a:t>
            </a:r>
            <a:r>
              <a:rPr lang="ru-RU" sz="2000" dirty="0" err="1"/>
              <a:t>велику</a:t>
            </a:r>
            <a:r>
              <a:rPr lang="ru-RU" sz="2000" dirty="0"/>
              <a:t> </a:t>
            </a:r>
            <a:r>
              <a:rPr lang="ru-RU" sz="2000" dirty="0" err="1"/>
              <a:t>квітчасту</a:t>
            </a:r>
            <a:r>
              <a:rPr lang="ru-RU" sz="2000" dirty="0"/>
              <a:t> </a:t>
            </a:r>
            <a:r>
              <a:rPr lang="ru-RU" sz="2000" dirty="0" err="1"/>
              <a:t>хустку</a:t>
            </a:r>
            <a:r>
              <a:rPr lang="ru-RU" sz="2000" dirty="0"/>
              <a:t>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46583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121920" y="314274"/>
            <a:ext cx="12131040" cy="5344845"/>
          </a:xfrm>
        </p:spPr>
        <p:txBody>
          <a:bodyPr/>
          <a:lstStyle/>
          <a:p>
            <a:r>
              <a:rPr lang="ru-RU" sz="2800" dirty="0"/>
              <a:t>А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зустрічали</a:t>
            </a:r>
            <a:r>
              <a:rPr lang="ru-RU" sz="2800" dirty="0"/>
              <a:t> </a:t>
            </a:r>
            <a:r>
              <a:rPr lang="ru-RU" sz="2800" dirty="0" err="1"/>
              <a:t>ви</a:t>
            </a:r>
            <a:r>
              <a:rPr lang="ru-RU" sz="2800" dirty="0"/>
              <a:t> таких </a:t>
            </a:r>
            <a:r>
              <a:rPr lang="ru-RU" sz="2800" dirty="0" smtClean="0"/>
              <a:t>людей, як </a:t>
            </a:r>
            <a:r>
              <a:rPr lang="ru-RU" sz="2800" dirty="0"/>
              <a:t>К</a:t>
            </a:r>
            <a:r>
              <a:rPr lang="ru-RU" sz="2800" dirty="0" smtClean="0"/>
              <a:t>лимко </a:t>
            </a:r>
            <a:r>
              <a:rPr lang="ru-RU" sz="2800" dirty="0"/>
              <a:t>у реальному </a:t>
            </a:r>
            <a:r>
              <a:rPr lang="ru-RU" sz="2800" dirty="0" err="1"/>
              <a:t>житті</a:t>
            </a:r>
            <a:r>
              <a:rPr lang="ru-RU" sz="2800" dirty="0"/>
              <a:t>, абсолютно </a:t>
            </a:r>
            <a:r>
              <a:rPr lang="ru-RU" sz="2800" dirty="0" err="1"/>
              <a:t>ідеальних</a:t>
            </a:r>
            <a:r>
              <a:rPr lang="ru-RU" sz="2800" dirty="0" smtClean="0"/>
              <a:t>?</a:t>
            </a:r>
          </a:p>
          <a:p>
            <a:endParaRPr lang="ru-RU" sz="2800" dirty="0"/>
          </a:p>
          <a:p>
            <a:r>
              <a:rPr lang="ru-RU" sz="2800" dirty="0" err="1" smtClean="0"/>
              <a:t>Чому</a:t>
            </a:r>
            <a:r>
              <a:rPr lang="ru-RU" sz="2800" dirty="0" smtClean="0"/>
              <a:t> </a:t>
            </a:r>
            <a:r>
              <a:rPr lang="ru-RU" sz="2800" dirty="0"/>
              <a:t>ж </a:t>
            </a:r>
            <a:r>
              <a:rPr lang="ru-RU" sz="2800" dirty="0" err="1"/>
              <a:t>тоді</a:t>
            </a:r>
            <a:r>
              <a:rPr lang="ru-RU" sz="2800" dirty="0"/>
              <a:t> </a:t>
            </a:r>
            <a:r>
              <a:rPr lang="ru-RU" sz="2800" dirty="0" err="1"/>
              <a:t>Г.Тютюнник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ставив </a:t>
            </a:r>
            <a:r>
              <a:rPr lang="ru-RU" sz="2800" dirty="0" err="1"/>
              <a:t>собі</a:t>
            </a:r>
            <a:r>
              <a:rPr lang="ru-RU" sz="2800" dirty="0"/>
              <a:t> за мету </a:t>
            </a:r>
            <a:r>
              <a:rPr lang="ru-RU" sz="2800" dirty="0" err="1"/>
              <a:t>відтворювати</a:t>
            </a:r>
            <a:r>
              <a:rPr lang="ru-RU" sz="2800" dirty="0"/>
              <a:t> </a:t>
            </a:r>
            <a:r>
              <a:rPr lang="ru-RU" sz="2800" dirty="0" err="1"/>
              <a:t>реальні</a:t>
            </a:r>
            <a:r>
              <a:rPr lang="ru-RU" sz="2800" dirty="0"/>
              <a:t> </a:t>
            </a:r>
            <a:r>
              <a:rPr lang="ru-RU" sz="2800" dirty="0" err="1"/>
              <a:t>картини</a:t>
            </a:r>
            <a:r>
              <a:rPr lang="ru-RU" sz="2800" dirty="0"/>
              <a:t> </a:t>
            </a:r>
            <a:r>
              <a:rPr lang="ru-RU" sz="2800" dirty="0" err="1"/>
              <a:t>життя</a:t>
            </a:r>
            <a:r>
              <a:rPr lang="ru-RU" sz="2800" dirty="0"/>
              <a:t>, створив образ </a:t>
            </a:r>
            <a:r>
              <a:rPr lang="ru-RU" sz="2800" dirty="0" err="1"/>
              <a:t>нереальної</a:t>
            </a:r>
            <a:r>
              <a:rPr lang="ru-RU" sz="2800" dirty="0"/>
              <a:t> </a:t>
            </a:r>
            <a:r>
              <a:rPr lang="ru-RU" sz="2800" dirty="0" err="1"/>
              <a:t>людини</a:t>
            </a:r>
            <a:r>
              <a:rPr lang="ru-RU" sz="2800" dirty="0" smtClean="0"/>
              <a:t>?</a:t>
            </a:r>
          </a:p>
          <a:p>
            <a:pPr marL="107950" indent="0">
              <a:buNone/>
            </a:pPr>
            <a:endParaRPr lang="ru-RU" sz="2800" dirty="0"/>
          </a:p>
          <a:p>
            <a:r>
              <a:rPr lang="ru-RU" sz="2800" dirty="0" smtClean="0"/>
              <a:t>А </a:t>
            </a:r>
            <a:r>
              <a:rPr lang="ru-RU" sz="2800" dirty="0"/>
              <a:t>яку ж </a:t>
            </a:r>
            <a:r>
              <a:rPr lang="ru-RU" sz="2800" dirty="0" err="1"/>
              <a:t>саме</a:t>
            </a:r>
            <a:r>
              <a:rPr lang="ru-RU" sz="2800" dirty="0"/>
              <a:t> </a:t>
            </a:r>
            <a:r>
              <a:rPr lang="ru-RU" sz="2800" dirty="0" err="1"/>
              <a:t>провідну</a:t>
            </a:r>
            <a:r>
              <a:rPr lang="ru-RU" sz="2800" dirty="0"/>
              <a:t> рису характеру </a:t>
            </a:r>
            <a:r>
              <a:rPr lang="ru-RU" sz="2800" dirty="0" err="1"/>
              <a:t>втілив</a:t>
            </a:r>
            <a:r>
              <a:rPr lang="ru-RU" sz="2800" dirty="0"/>
              <a:t> автор в </a:t>
            </a:r>
            <a:r>
              <a:rPr lang="ru-RU" sz="2800" dirty="0" err="1"/>
              <a:t>образі</a:t>
            </a:r>
            <a:r>
              <a:rPr lang="ru-RU" sz="2800" dirty="0"/>
              <a:t> Климка?</a:t>
            </a:r>
            <a:endParaRPr lang="uk-UA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712774" y="4989175"/>
            <a:ext cx="3959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Подумайте!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5" y="4593272"/>
            <a:ext cx="29908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6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2"/>
          <p:cNvSpPr/>
          <p:nvPr/>
        </p:nvSpPr>
        <p:spPr>
          <a:xfrm>
            <a:off x="3666750" y="4890700"/>
            <a:ext cx="5022329" cy="503080"/>
          </a:xfrm>
          <a:custGeom>
            <a:avLst/>
            <a:gdLst/>
            <a:ahLst/>
            <a:cxnLst/>
            <a:rect l="l" t="t" r="r" b="b"/>
            <a:pathLst>
              <a:path w="1851550" h="251540" extrusionOk="0">
                <a:moveTo>
                  <a:pt x="44220" y="957"/>
                </a:moveTo>
                <a:lnTo>
                  <a:pt x="1822221" y="957"/>
                </a:lnTo>
                <a:cubicBezTo>
                  <a:pt x="1825726" y="967"/>
                  <a:pt x="1828550" y="3809"/>
                  <a:pt x="1828541" y="7314"/>
                </a:cubicBezTo>
                <a:cubicBezTo>
                  <a:pt x="1828541" y="8983"/>
                  <a:pt x="1827879" y="10586"/>
                  <a:pt x="1826695" y="11770"/>
                </a:cubicBezTo>
                <a:lnTo>
                  <a:pt x="1795096" y="43555"/>
                </a:lnTo>
                <a:cubicBezTo>
                  <a:pt x="1792030" y="46603"/>
                  <a:pt x="1792011" y="51562"/>
                  <a:pt x="1795069" y="54628"/>
                </a:cubicBezTo>
                <a:cubicBezTo>
                  <a:pt x="1795982" y="55551"/>
                  <a:pt x="1797110" y="56231"/>
                  <a:pt x="1798359" y="56604"/>
                </a:cubicBezTo>
                <a:lnTo>
                  <a:pt x="1844964" y="71238"/>
                </a:lnTo>
                <a:cubicBezTo>
                  <a:pt x="1849150" y="72525"/>
                  <a:pt x="1851489" y="76961"/>
                  <a:pt x="1850203" y="81147"/>
                </a:cubicBezTo>
                <a:cubicBezTo>
                  <a:pt x="1849755" y="82582"/>
                  <a:pt x="1848907" y="83869"/>
                  <a:pt x="1847761" y="84847"/>
                </a:cubicBezTo>
                <a:lnTo>
                  <a:pt x="1808426" y="118683"/>
                </a:lnTo>
                <a:cubicBezTo>
                  <a:pt x="1805228" y="121367"/>
                  <a:pt x="1804819" y="126121"/>
                  <a:pt x="1807494" y="129318"/>
                </a:cubicBezTo>
                <a:cubicBezTo>
                  <a:pt x="1808100" y="130036"/>
                  <a:pt x="1808817" y="130632"/>
                  <a:pt x="1809637" y="131080"/>
                </a:cubicBezTo>
                <a:lnTo>
                  <a:pt x="1847574" y="152798"/>
                </a:lnTo>
                <a:cubicBezTo>
                  <a:pt x="1851321" y="154960"/>
                  <a:pt x="1852607" y="159752"/>
                  <a:pt x="1850445" y="163489"/>
                </a:cubicBezTo>
                <a:cubicBezTo>
                  <a:pt x="1849886" y="164459"/>
                  <a:pt x="1849131" y="165288"/>
                  <a:pt x="1848227" y="165941"/>
                </a:cubicBezTo>
                <a:lnTo>
                  <a:pt x="1809451" y="193904"/>
                </a:lnTo>
                <a:cubicBezTo>
                  <a:pt x="1805368" y="197036"/>
                  <a:pt x="1804585" y="202880"/>
                  <a:pt x="1807717" y="206972"/>
                </a:cubicBezTo>
                <a:cubicBezTo>
                  <a:pt x="1807987" y="207326"/>
                  <a:pt x="1808286" y="207662"/>
                  <a:pt x="1808612" y="207979"/>
                </a:cubicBezTo>
                <a:lnTo>
                  <a:pt x="1845897" y="241628"/>
                </a:lnTo>
                <a:cubicBezTo>
                  <a:pt x="1848423" y="243828"/>
                  <a:pt x="1848684" y="247649"/>
                  <a:pt x="1846484" y="250175"/>
                </a:cubicBezTo>
                <a:cubicBezTo>
                  <a:pt x="1845328" y="251499"/>
                  <a:pt x="1843650" y="252263"/>
                  <a:pt x="1841889" y="252254"/>
                </a:cubicBezTo>
                <a:lnTo>
                  <a:pt x="99774" y="252254"/>
                </a:lnTo>
                <a:cubicBezTo>
                  <a:pt x="90081" y="252254"/>
                  <a:pt x="80443" y="250679"/>
                  <a:pt x="71252" y="247594"/>
                </a:cubicBezTo>
                <a:lnTo>
                  <a:pt x="28002" y="233239"/>
                </a:lnTo>
                <a:cubicBezTo>
                  <a:pt x="23938" y="231925"/>
                  <a:pt x="21710" y="227563"/>
                  <a:pt x="23024" y="223498"/>
                </a:cubicBezTo>
                <a:cubicBezTo>
                  <a:pt x="23658" y="221541"/>
                  <a:pt x="25047" y="219910"/>
                  <a:pt x="26883" y="218978"/>
                </a:cubicBezTo>
                <a:lnTo>
                  <a:pt x="63609" y="200336"/>
                </a:lnTo>
                <a:cubicBezTo>
                  <a:pt x="67216" y="198453"/>
                  <a:pt x="68605" y="193997"/>
                  <a:pt x="66722" y="190399"/>
                </a:cubicBezTo>
                <a:cubicBezTo>
                  <a:pt x="65873" y="188787"/>
                  <a:pt x="64466" y="187547"/>
                  <a:pt x="62770" y="186913"/>
                </a:cubicBezTo>
                <a:cubicBezTo>
                  <a:pt x="44780" y="180575"/>
                  <a:pt x="4979" y="172466"/>
                  <a:pt x="6843" y="160721"/>
                </a:cubicBezTo>
                <a:cubicBezTo>
                  <a:pt x="8614" y="150561"/>
                  <a:pt x="44780" y="138537"/>
                  <a:pt x="67244" y="132012"/>
                </a:cubicBezTo>
                <a:cubicBezTo>
                  <a:pt x="71205" y="130893"/>
                  <a:pt x="73517" y="126773"/>
                  <a:pt x="72398" y="122812"/>
                </a:cubicBezTo>
                <a:cubicBezTo>
                  <a:pt x="71858" y="120892"/>
                  <a:pt x="70571" y="119270"/>
                  <a:pt x="68828" y="118310"/>
                </a:cubicBezTo>
                <a:cubicBezTo>
                  <a:pt x="42543" y="103676"/>
                  <a:pt x="-334" y="85406"/>
                  <a:pt x="-55" y="74408"/>
                </a:cubicBezTo>
                <a:cubicBezTo>
                  <a:pt x="-55" y="65552"/>
                  <a:pt x="48136" y="51571"/>
                  <a:pt x="69015" y="45792"/>
                </a:cubicBezTo>
                <a:cubicBezTo>
                  <a:pt x="72389" y="44850"/>
                  <a:pt x="74356" y="41355"/>
                  <a:pt x="73414" y="37981"/>
                </a:cubicBezTo>
                <a:cubicBezTo>
                  <a:pt x="73182" y="37123"/>
                  <a:pt x="72753" y="36322"/>
                  <a:pt x="72184" y="35632"/>
                </a:cubicBezTo>
                <a:lnTo>
                  <a:pt x="41518" y="8228"/>
                </a:lnTo>
                <a:cubicBezTo>
                  <a:pt x="39514" y="7482"/>
                  <a:pt x="38488" y="5245"/>
                  <a:pt x="39234" y="3241"/>
                </a:cubicBezTo>
                <a:cubicBezTo>
                  <a:pt x="39980" y="1237"/>
                  <a:pt x="42217" y="212"/>
                  <a:pt x="44220" y="9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32"/>
          <p:cNvSpPr txBox="1">
            <a:spLocks noGrp="1"/>
          </p:cNvSpPr>
          <p:nvPr>
            <p:ph type="title"/>
          </p:nvPr>
        </p:nvSpPr>
        <p:spPr>
          <a:xfrm>
            <a:off x="1272900" y="1893825"/>
            <a:ext cx="96462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uk-UA" sz="2800" dirty="0"/>
              <a:t>Григір Тютюнник вірив, що якби в нашому суспільстві було б побільше таких людей, як Климко, які б не тільки споживали, а й віддавали, то ми б з вами жили в іншому суспільстві, у розвиненій країні і були б щасливі.</a:t>
            </a:r>
            <a:br>
              <a:rPr lang="uk-UA" sz="2800" dirty="0"/>
            </a:br>
            <a:endParaRPr sz="2800" dirty="0">
              <a:solidFill>
                <a:schemeClr val="dk1"/>
              </a:solidFill>
            </a:endParaRPr>
          </a:p>
        </p:txBody>
      </p:sp>
      <p:sp>
        <p:nvSpPr>
          <p:cNvPr id="555" name="Google Shape;555;p32"/>
          <p:cNvSpPr txBox="1">
            <a:spLocks noGrp="1"/>
          </p:cNvSpPr>
          <p:nvPr>
            <p:ph type="subTitle" idx="1"/>
          </p:nvPr>
        </p:nvSpPr>
        <p:spPr>
          <a:xfrm>
            <a:off x="4078225" y="4675875"/>
            <a:ext cx="4275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i="1" dirty="0" smtClean="0"/>
              <a:t>«Климко»  Григір Тютюнник</a:t>
            </a:r>
            <a:endParaRPr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4"/>
          <p:cNvSpPr/>
          <p:nvPr/>
        </p:nvSpPr>
        <p:spPr>
          <a:xfrm>
            <a:off x="2113836" y="1857983"/>
            <a:ext cx="1009306" cy="790276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34"/>
          <p:cNvSpPr/>
          <p:nvPr/>
        </p:nvSpPr>
        <p:spPr>
          <a:xfrm>
            <a:off x="1895611" y="1602722"/>
            <a:ext cx="1461829" cy="1035368"/>
          </a:xfrm>
          <a:custGeom>
            <a:avLst/>
            <a:gdLst/>
            <a:ahLst/>
            <a:cxnLst/>
            <a:rect l="l" t="t" r="r" b="b"/>
            <a:pathLst>
              <a:path w="1670662" h="1163335" extrusionOk="0">
                <a:moveTo>
                  <a:pt x="174351" y="1052668"/>
                </a:moveTo>
                <a:cubicBezTo>
                  <a:pt x="173326" y="1045583"/>
                  <a:pt x="172301" y="1038500"/>
                  <a:pt x="171369" y="1031416"/>
                </a:cubicBezTo>
                <a:lnTo>
                  <a:pt x="174351" y="1054905"/>
                </a:lnTo>
                <a:cubicBezTo>
                  <a:pt x="164938" y="979105"/>
                  <a:pt x="164938" y="902430"/>
                  <a:pt x="174351" y="826631"/>
                </a:cubicBezTo>
                <a:lnTo>
                  <a:pt x="171369" y="850120"/>
                </a:lnTo>
                <a:cubicBezTo>
                  <a:pt x="181715" y="769809"/>
                  <a:pt x="202036" y="691111"/>
                  <a:pt x="231956" y="615881"/>
                </a:cubicBezTo>
                <a:lnTo>
                  <a:pt x="223567" y="637040"/>
                </a:lnTo>
                <a:cubicBezTo>
                  <a:pt x="251530" y="567206"/>
                  <a:pt x="287976" y="501110"/>
                  <a:pt x="332251" y="440271"/>
                </a:cubicBezTo>
                <a:lnTo>
                  <a:pt x="319108" y="458168"/>
                </a:lnTo>
                <a:cubicBezTo>
                  <a:pt x="358723" y="403900"/>
                  <a:pt x="405049" y="354825"/>
                  <a:pt x="456875" y="312106"/>
                </a:cubicBezTo>
                <a:lnTo>
                  <a:pt x="439817" y="325901"/>
                </a:lnTo>
                <a:cubicBezTo>
                  <a:pt x="487728" y="286967"/>
                  <a:pt x="540391" y="254408"/>
                  <a:pt x="596691" y="229055"/>
                </a:cubicBezTo>
                <a:lnTo>
                  <a:pt x="576650" y="238376"/>
                </a:lnTo>
                <a:cubicBezTo>
                  <a:pt x="637611" y="211419"/>
                  <a:pt x="701927" y="192945"/>
                  <a:pt x="767826" y="183475"/>
                </a:cubicBezTo>
                <a:lnTo>
                  <a:pt x="745829" y="185805"/>
                </a:lnTo>
                <a:cubicBezTo>
                  <a:pt x="816017" y="175925"/>
                  <a:pt x="887324" y="175925"/>
                  <a:pt x="957511" y="185805"/>
                </a:cubicBezTo>
                <a:lnTo>
                  <a:pt x="935233" y="182636"/>
                </a:lnTo>
                <a:cubicBezTo>
                  <a:pt x="1000854" y="192134"/>
                  <a:pt x="1064890" y="210543"/>
                  <a:pt x="1125570" y="237351"/>
                </a:cubicBezTo>
                <a:lnTo>
                  <a:pt x="1105530" y="228030"/>
                </a:lnTo>
                <a:cubicBezTo>
                  <a:pt x="1159219" y="252050"/>
                  <a:pt x="1209647" y="282950"/>
                  <a:pt x="1255414" y="319936"/>
                </a:cubicBezTo>
                <a:lnTo>
                  <a:pt x="1238449" y="306047"/>
                </a:lnTo>
                <a:cubicBezTo>
                  <a:pt x="1277877" y="338131"/>
                  <a:pt x="1313204" y="374912"/>
                  <a:pt x="1343684" y="415570"/>
                </a:cubicBezTo>
                <a:lnTo>
                  <a:pt x="1330541" y="397674"/>
                </a:lnTo>
                <a:cubicBezTo>
                  <a:pt x="1360928" y="439805"/>
                  <a:pt x="1386002" y="485553"/>
                  <a:pt x="1405110" y="533855"/>
                </a:cubicBezTo>
                <a:lnTo>
                  <a:pt x="1396627" y="512696"/>
                </a:lnTo>
                <a:cubicBezTo>
                  <a:pt x="1449572" y="645895"/>
                  <a:pt x="1463460" y="791397"/>
                  <a:pt x="1484526" y="932705"/>
                </a:cubicBezTo>
                <a:cubicBezTo>
                  <a:pt x="1491050" y="976141"/>
                  <a:pt x="1498134" y="1019485"/>
                  <a:pt x="1506617" y="1062548"/>
                </a:cubicBezTo>
                <a:cubicBezTo>
                  <a:pt x="1515938" y="1107849"/>
                  <a:pt x="1568602" y="1138329"/>
                  <a:pt x="1609801" y="1124254"/>
                </a:cubicBezTo>
                <a:cubicBezTo>
                  <a:pt x="1655381" y="1108688"/>
                  <a:pt x="1678032" y="1064133"/>
                  <a:pt x="1668431" y="1015477"/>
                </a:cubicBezTo>
                <a:cubicBezTo>
                  <a:pt x="1649044" y="917325"/>
                  <a:pt x="1637579" y="817776"/>
                  <a:pt x="1621826" y="718972"/>
                </a:cubicBezTo>
                <a:cubicBezTo>
                  <a:pt x="1606073" y="620169"/>
                  <a:pt x="1583889" y="524907"/>
                  <a:pt x="1545300" y="433280"/>
                </a:cubicBezTo>
                <a:cubicBezTo>
                  <a:pt x="1465138" y="242664"/>
                  <a:pt x="1298570" y="108254"/>
                  <a:pt x="1113452" y="44218"/>
                </a:cubicBezTo>
                <a:cubicBezTo>
                  <a:pt x="934674" y="-16835"/>
                  <a:pt x="740143" y="-13536"/>
                  <a:pt x="563507" y="53539"/>
                </a:cubicBezTo>
                <a:cubicBezTo>
                  <a:pt x="468899" y="90562"/>
                  <a:pt x="381933" y="144904"/>
                  <a:pt x="307177" y="213768"/>
                </a:cubicBezTo>
                <a:cubicBezTo>
                  <a:pt x="236524" y="279389"/>
                  <a:pt x="176682" y="355850"/>
                  <a:pt x="130076" y="440271"/>
                </a:cubicBezTo>
                <a:cubicBezTo>
                  <a:pt x="33044" y="614287"/>
                  <a:pt x="-11324" y="812780"/>
                  <a:pt x="2378" y="1011562"/>
                </a:cubicBezTo>
                <a:cubicBezTo>
                  <a:pt x="4615" y="1040830"/>
                  <a:pt x="8343" y="1070005"/>
                  <a:pt x="12631" y="1098994"/>
                </a:cubicBezTo>
                <a:cubicBezTo>
                  <a:pt x="15707" y="1119500"/>
                  <a:pt x="35001" y="1141871"/>
                  <a:pt x="51220" y="1151844"/>
                </a:cubicBezTo>
                <a:cubicBezTo>
                  <a:pt x="70609" y="1163757"/>
                  <a:pt x="94004" y="1167131"/>
                  <a:pt x="115909" y="1161165"/>
                </a:cubicBezTo>
                <a:cubicBezTo>
                  <a:pt x="137254" y="1154622"/>
                  <a:pt x="155151" y="1140044"/>
                  <a:pt x="165963" y="1120525"/>
                </a:cubicBezTo>
                <a:cubicBezTo>
                  <a:pt x="176216" y="1099366"/>
                  <a:pt x="179199" y="1075411"/>
                  <a:pt x="174445" y="1052388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34"/>
          <p:cNvSpPr/>
          <p:nvPr/>
        </p:nvSpPr>
        <p:spPr>
          <a:xfrm>
            <a:off x="1674688" y="1323498"/>
            <a:ext cx="1903674" cy="1344489"/>
          </a:xfrm>
          <a:custGeom>
            <a:avLst/>
            <a:gdLst/>
            <a:ahLst/>
            <a:cxnLst/>
            <a:rect l="l" t="t" r="r" b="b"/>
            <a:pathLst>
              <a:path w="2175627" h="1441811" extrusionOk="0">
                <a:moveTo>
                  <a:pt x="167308" y="1358563"/>
                </a:moveTo>
                <a:cubicBezTo>
                  <a:pt x="171782" y="1239160"/>
                  <a:pt x="177561" y="1119663"/>
                  <a:pt x="193499" y="1001192"/>
                </a:cubicBezTo>
                <a:lnTo>
                  <a:pt x="190424" y="1023469"/>
                </a:lnTo>
                <a:cubicBezTo>
                  <a:pt x="206269" y="906769"/>
                  <a:pt x="232182" y="791094"/>
                  <a:pt x="277669" y="682224"/>
                </a:cubicBezTo>
                <a:lnTo>
                  <a:pt x="269280" y="702264"/>
                </a:lnTo>
                <a:cubicBezTo>
                  <a:pt x="298548" y="631974"/>
                  <a:pt x="336858" y="565775"/>
                  <a:pt x="383183" y="505309"/>
                </a:cubicBezTo>
                <a:lnTo>
                  <a:pt x="370042" y="522274"/>
                </a:lnTo>
                <a:cubicBezTo>
                  <a:pt x="416460" y="463169"/>
                  <a:pt x="470057" y="410122"/>
                  <a:pt x="529619" y="364374"/>
                </a:cubicBezTo>
                <a:lnTo>
                  <a:pt x="512560" y="377517"/>
                </a:lnTo>
                <a:cubicBezTo>
                  <a:pt x="582375" y="324312"/>
                  <a:pt x="658622" y="280121"/>
                  <a:pt x="739529" y="245997"/>
                </a:cubicBezTo>
                <a:lnTo>
                  <a:pt x="719490" y="254479"/>
                </a:lnTo>
                <a:cubicBezTo>
                  <a:pt x="811675" y="215768"/>
                  <a:pt x="908428" y="189352"/>
                  <a:pt x="1007511" y="175902"/>
                </a:cubicBezTo>
                <a:lnTo>
                  <a:pt x="985234" y="178885"/>
                </a:lnTo>
                <a:cubicBezTo>
                  <a:pt x="1082173" y="165695"/>
                  <a:pt x="1180418" y="165415"/>
                  <a:pt x="1277451" y="178046"/>
                </a:cubicBezTo>
                <a:lnTo>
                  <a:pt x="1255173" y="175063"/>
                </a:lnTo>
                <a:cubicBezTo>
                  <a:pt x="1341020" y="186500"/>
                  <a:pt x="1425003" y="209225"/>
                  <a:pt x="1504886" y="242641"/>
                </a:cubicBezTo>
                <a:lnTo>
                  <a:pt x="1484845" y="234159"/>
                </a:lnTo>
                <a:cubicBezTo>
                  <a:pt x="1554380" y="263791"/>
                  <a:pt x="1619908" y="302156"/>
                  <a:pt x="1679750" y="348342"/>
                </a:cubicBezTo>
                <a:lnTo>
                  <a:pt x="1662785" y="335293"/>
                </a:lnTo>
                <a:cubicBezTo>
                  <a:pt x="1720203" y="379689"/>
                  <a:pt x="1771934" y="431030"/>
                  <a:pt x="1816676" y="488159"/>
                </a:cubicBezTo>
                <a:lnTo>
                  <a:pt x="1803533" y="471194"/>
                </a:lnTo>
                <a:cubicBezTo>
                  <a:pt x="1845664" y="525546"/>
                  <a:pt x="1880712" y="585061"/>
                  <a:pt x="1907743" y="648295"/>
                </a:cubicBezTo>
                <a:lnTo>
                  <a:pt x="1899354" y="628255"/>
                </a:lnTo>
                <a:cubicBezTo>
                  <a:pt x="1928156" y="699505"/>
                  <a:pt x="1947358" y="774261"/>
                  <a:pt x="1956493" y="850563"/>
                </a:cubicBezTo>
                <a:lnTo>
                  <a:pt x="1953510" y="828286"/>
                </a:lnTo>
                <a:cubicBezTo>
                  <a:pt x="1973923" y="981338"/>
                  <a:pt x="1989676" y="1135230"/>
                  <a:pt x="2007479" y="1288655"/>
                </a:cubicBezTo>
                <a:cubicBezTo>
                  <a:pt x="2010182" y="1311678"/>
                  <a:pt x="2015029" y="1330973"/>
                  <a:pt x="2032086" y="1347937"/>
                </a:cubicBezTo>
                <a:cubicBezTo>
                  <a:pt x="2047933" y="1363550"/>
                  <a:pt x="2069184" y="1372377"/>
                  <a:pt x="2091369" y="1372545"/>
                </a:cubicBezTo>
                <a:cubicBezTo>
                  <a:pt x="2113553" y="1372470"/>
                  <a:pt x="2134899" y="1363634"/>
                  <a:pt x="2150651" y="1347937"/>
                </a:cubicBezTo>
                <a:cubicBezTo>
                  <a:pt x="2164726" y="1332650"/>
                  <a:pt x="2177775" y="1310653"/>
                  <a:pt x="2175259" y="1288655"/>
                </a:cubicBezTo>
                <a:cubicBezTo>
                  <a:pt x="2158667" y="1145669"/>
                  <a:pt x="2142635" y="1002590"/>
                  <a:pt x="2125298" y="859884"/>
                </a:cubicBezTo>
                <a:cubicBezTo>
                  <a:pt x="2116815" y="789976"/>
                  <a:pt x="2107401" y="720068"/>
                  <a:pt x="2086336" y="652396"/>
                </a:cubicBezTo>
                <a:cubicBezTo>
                  <a:pt x="2068532" y="595519"/>
                  <a:pt x="2044950" y="540636"/>
                  <a:pt x="2015868" y="488625"/>
                </a:cubicBezTo>
                <a:cubicBezTo>
                  <a:pt x="1898702" y="278807"/>
                  <a:pt x="1697739" y="123983"/>
                  <a:pt x="1470117" y="51279"/>
                </a:cubicBezTo>
                <a:cubicBezTo>
                  <a:pt x="1345029" y="12093"/>
                  <a:pt x="1213973" y="-4536"/>
                  <a:pt x="1083012" y="2157"/>
                </a:cubicBezTo>
                <a:cubicBezTo>
                  <a:pt x="955126" y="7740"/>
                  <a:pt x="829012" y="33662"/>
                  <a:pt x="709329" y="78962"/>
                </a:cubicBezTo>
                <a:cubicBezTo>
                  <a:pt x="593188" y="122949"/>
                  <a:pt x="484877" y="185363"/>
                  <a:pt x="388590" y="263800"/>
                </a:cubicBezTo>
                <a:cubicBezTo>
                  <a:pt x="296311" y="339543"/>
                  <a:pt x="219599" y="432558"/>
                  <a:pt x="162926" y="537654"/>
                </a:cubicBezTo>
                <a:cubicBezTo>
                  <a:pt x="42777" y="761360"/>
                  <a:pt x="15653" y="1018902"/>
                  <a:pt x="3815" y="1268521"/>
                </a:cubicBezTo>
                <a:cubicBezTo>
                  <a:pt x="2323" y="1298535"/>
                  <a:pt x="1112" y="1328549"/>
                  <a:pt x="-7" y="1358563"/>
                </a:cubicBezTo>
                <a:cubicBezTo>
                  <a:pt x="-1685" y="1402465"/>
                  <a:pt x="39794" y="1444504"/>
                  <a:pt x="83883" y="1442453"/>
                </a:cubicBezTo>
                <a:cubicBezTo>
                  <a:pt x="129837" y="1441558"/>
                  <a:pt x="166841" y="1404516"/>
                  <a:pt x="167773" y="1358563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34"/>
          <p:cNvSpPr txBox="1">
            <a:spLocks noGrp="1"/>
          </p:cNvSpPr>
          <p:nvPr>
            <p:ph type="title"/>
          </p:nvPr>
        </p:nvSpPr>
        <p:spPr>
          <a:xfrm>
            <a:off x="396035" y="2905560"/>
            <a:ext cx="5856572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uk-UA" sz="2400" dirty="0"/>
              <a:t>Ця повість страшна своєю правдою про війну и красивою правдою про благородних людей. Схиляючи голову перед пам’яттю дітей, що загинули на війні, ми маємо докласти всіх зусиль, аби не опалював вогонь війни душі дітей.</a:t>
            </a:r>
            <a:br>
              <a:rPr lang="uk-UA" sz="2400" dirty="0"/>
            </a:br>
            <a:endParaRPr sz="2400" dirty="0"/>
          </a:p>
        </p:txBody>
      </p:sp>
      <p:sp>
        <p:nvSpPr>
          <p:cNvPr id="581" name="Google Shape;581;p34"/>
          <p:cNvSpPr/>
          <p:nvPr/>
        </p:nvSpPr>
        <p:spPr>
          <a:xfrm>
            <a:off x="5483667" y="734190"/>
            <a:ext cx="14290" cy="2989"/>
          </a:xfrm>
          <a:custGeom>
            <a:avLst/>
            <a:gdLst/>
            <a:ahLst/>
            <a:cxnLst/>
            <a:rect l="l" t="t" r="r" b="b"/>
            <a:pathLst>
              <a:path w="5593" h="1677" extrusionOk="0">
                <a:moveTo>
                  <a:pt x="-56" y="2392"/>
                </a:moveTo>
                <a:cubicBezTo>
                  <a:pt x="1865" y="2038"/>
                  <a:pt x="3738" y="1469"/>
                  <a:pt x="5537" y="714"/>
                </a:cubicBezTo>
                <a:cubicBezTo>
                  <a:pt x="5257" y="1180"/>
                  <a:pt x="3579" y="2112"/>
                  <a:pt x="-56" y="2392"/>
                </a:cubicBezTo>
                <a:close/>
              </a:path>
            </a:pathLst>
          </a:custGeom>
          <a:solidFill>
            <a:srgbClr val="FEB8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34"/>
          <p:cNvSpPr/>
          <p:nvPr/>
        </p:nvSpPr>
        <p:spPr>
          <a:xfrm>
            <a:off x="6295378" y="851278"/>
            <a:ext cx="4047" cy="7476"/>
          </a:xfrm>
          <a:custGeom>
            <a:avLst/>
            <a:gdLst/>
            <a:ahLst/>
            <a:cxnLst/>
            <a:rect l="l" t="t" r="r" b="b"/>
            <a:pathLst>
              <a:path w="1584" h="4194" extrusionOk="0">
                <a:moveTo>
                  <a:pt x="-56" y="714"/>
                </a:moveTo>
                <a:lnTo>
                  <a:pt x="-56" y="714"/>
                </a:lnTo>
                <a:cubicBezTo>
                  <a:pt x="344" y="2159"/>
                  <a:pt x="876" y="3557"/>
                  <a:pt x="1528" y="4908"/>
                </a:cubicBezTo>
                <a:cubicBezTo>
                  <a:pt x="801" y="3594"/>
                  <a:pt x="270" y="2178"/>
                  <a:pt x="-56" y="714"/>
                </a:cubicBezTo>
                <a:close/>
              </a:path>
            </a:pathLst>
          </a:custGeom>
          <a:solidFill>
            <a:srgbClr val="FEB8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34"/>
          <p:cNvSpPr/>
          <p:nvPr/>
        </p:nvSpPr>
        <p:spPr>
          <a:xfrm>
            <a:off x="6886602" y="1237189"/>
            <a:ext cx="5086672" cy="5061092"/>
          </a:xfrm>
          <a:custGeom>
            <a:avLst/>
            <a:gdLst/>
            <a:ahLst/>
            <a:cxnLst/>
            <a:rect l="l" t="t" r="r" b="b"/>
            <a:pathLst>
              <a:path w="340075" h="287032" extrusionOk="0">
                <a:moveTo>
                  <a:pt x="1492" y="164986"/>
                </a:moveTo>
                <a:cubicBezTo>
                  <a:pt x="-8948" y="99738"/>
                  <a:pt x="35048" y="41015"/>
                  <a:pt x="84356" y="15848"/>
                </a:cubicBezTo>
                <a:cubicBezTo>
                  <a:pt x="155663" y="-20597"/>
                  <a:pt x="227342" y="18458"/>
                  <a:pt x="252882" y="32347"/>
                </a:cubicBezTo>
                <a:cubicBezTo>
                  <a:pt x="280286" y="47353"/>
                  <a:pt x="328942" y="73825"/>
                  <a:pt x="338450" y="126303"/>
                </a:cubicBezTo>
                <a:cubicBezTo>
                  <a:pt x="349355" y="186517"/>
                  <a:pt x="300140" y="233962"/>
                  <a:pt x="291844" y="242258"/>
                </a:cubicBezTo>
                <a:cubicBezTo>
                  <a:pt x="245239" y="286999"/>
                  <a:pt x="177567" y="296134"/>
                  <a:pt x="123319" y="280940"/>
                </a:cubicBezTo>
                <a:cubicBezTo>
                  <a:pt x="105888" y="276093"/>
                  <a:pt x="14821" y="247850"/>
                  <a:pt x="1492" y="164986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34"/>
          <p:cNvSpPr/>
          <p:nvPr/>
        </p:nvSpPr>
        <p:spPr>
          <a:xfrm>
            <a:off x="7105324" y="1188014"/>
            <a:ext cx="5086672" cy="5061092"/>
          </a:xfrm>
          <a:custGeom>
            <a:avLst/>
            <a:gdLst/>
            <a:ahLst/>
            <a:cxnLst/>
            <a:rect l="l" t="t" r="r" b="b"/>
            <a:pathLst>
              <a:path w="340075" h="287032" extrusionOk="0">
                <a:moveTo>
                  <a:pt x="1492" y="164986"/>
                </a:moveTo>
                <a:cubicBezTo>
                  <a:pt x="-8948" y="99738"/>
                  <a:pt x="35048" y="41015"/>
                  <a:pt x="84356" y="15848"/>
                </a:cubicBezTo>
                <a:cubicBezTo>
                  <a:pt x="155663" y="-20597"/>
                  <a:pt x="227342" y="18458"/>
                  <a:pt x="252882" y="32347"/>
                </a:cubicBezTo>
                <a:cubicBezTo>
                  <a:pt x="280286" y="47353"/>
                  <a:pt x="328942" y="73825"/>
                  <a:pt x="338450" y="126303"/>
                </a:cubicBezTo>
                <a:cubicBezTo>
                  <a:pt x="349355" y="186517"/>
                  <a:pt x="300140" y="233962"/>
                  <a:pt x="291844" y="242258"/>
                </a:cubicBezTo>
                <a:cubicBezTo>
                  <a:pt x="245239" y="286999"/>
                  <a:pt x="177567" y="296134"/>
                  <a:pt x="123319" y="280940"/>
                </a:cubicBezTo>
                <a:cubicBezTo>
                  <a:pt x="105888" y="276093"/>
                  <a:pt x="14821" y="247850"/>
                  <a:pt x="1492" y="164986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6" name="Google Shape;58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966375" y="4213925"/>
            <a:ext cx="2380500" cy="2380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7" name="Google Shape;587;p34"/>
          <p:cNvGrpSpPr/>
          <p:nvPr/>
        </p:nvGrpSpPr>
        <p:grpSpPr>
          <a:xfrm rot="-8363420">
            <a:off x="10877185" y="1274689"/>
            <a:ext cx="425298" cy="399037"/>
            <a:chOff x="2495301" y="1749451"/>
            <a:chExt cx="358028" cy="335921"/>
          </a:xfrm>
        </p:grpSpPr>
        <p:sp>
          <p:nvSpPr>
            <p:cNvPr id="588" name="Google Shape;588;p34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34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34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34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2" name="Google Shape;592;p34"/>
          <p:cNvGrpSpPr/>
          <p:nvPr/>
        </p:nvGrpSpPr>
        <p:grpSpPr>
          <a:xfrm rot="3120774">
            <a:off x="10491427" y="1663640"/>
            <a:ext cx="425282" cy="398996"/>
            <a:chOff x="2495301" y="1749451"/>
            <a:chExt cx="358028" cy="335921"/>
          </a:xfrm>
        </p:grpSpPr>
        <p:sp>
          <p:nvSpPr>
            <p:cNvPr id="593" name="Google Shape;593;p34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34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34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34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7" name="Google Shape;597;p34"/>
          <p:cNvGrpSpPr/>
          <p:nvPr/>
        </p:nvGrpSpPr>
        <p:grpSpPr>
          <a:xfrm rot="3120774">
            <a:off x="10993800" y="1811053"/>
            <a:ext cx="425282" cy="398996"/>
            <a:chOff x="2495301" y="1749451"/>
            <a:chExt cx="358028" cy="335921"/>
          </a:xfrm>
        </p:grpSpPr>
        <p:sp>
          <p:nvSpPr>
            <p:cNvPr id="598" name="Google Shape;598;p34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34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34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34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2" name="Google Shape;602;p34"/>
          <p:cNvSpPr/>
          <p:nvPr/>
        </p:nvSpPr>
        <p:spPr>
          <a:xfrm rot="-7429286" flipH="1">
            <a:off x="11136629" y="-36628"/>
            <a:ext cx="972541" cy="718447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34"/>
          <p:cNvSpPr/>
          <p:nvPr/>
        </p:nvSpPr>
        <p:spPr>
          <a:xfrm>
            <a:off x="1147876" y="5284173"/>
            <a:ext cx="4037142" cy="231756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34"/>
          <p:cNvSpPr/>
          <p:nvPr/>
        </p:nvSpPr>
        <p:spPr>
          <a:xfrm>
            <a:off x="1666240" y="5787559"/>
            <a:ext cx="2831433" cy="267801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34"/>
          <p:cNvSpPr/>
          <p:nvPr/>
        </p:nvSpPr>
        <p:spPr>
          <a:xfrm rot="-9469379">
            <a:off x="132391" y="51836"/>
            <a:ext cx="428598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953" y="1656080"/>
            <a:ext cx="4084319" cy="4124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27"/>
          <p:cNvPicPr preferRelativeResize="0"/>
          <p:nvPr/>
        </p:nvPicPr>
        <p:blipFill rotWithShape="1">
          <a:blip r:embed="rId3">
            <a:alphaModFix amt="79000"/>
          </a:blip>
          <a:srcRect l="12671"/>
          <a:stretch/>
        </p:blipFill>
        <p:spPr>
          <a:xfrm rot="5159023">
            <a:off x="8554850" y="1687125"/>
            <a:ext cx="1050000" cy="12023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2001" y="297341"/>
            <a:ext cx="7769400" cy="1154941"/>
          </a:xfrm>
        </p:spPr>
        <p:txBody>
          <a:bodyPr/>
          <a:lstStyle/>
          <a:p>
            <a:r>
              <a:rPr lang="uk-UA" sz="4800" dirty="0" smtClean="0"/>
              <a:t>Климко – це твір про….</a:t>
            </a:r>
            <a:endParaRPr lang="uk-UA" sz="48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68121556"/>
              </p:ext>
            </p:extLst>
          </p:nvPr>
        </p:nvGraphicFramePr>
        <p:xfrm>
          <a:off x="2054531" y="1416424"/>
          <a:ext cx="7824575" cy="1458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629695661"/>
              </p:ext>
            </p:extLst>
          </p:nvPr>
        </p:nvGraphicFramePr>
        <p:xfrm>
          <a:off x="-143436" y="3364177"/>
          <a:ext cx="11609294" cy="3054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883" y="-129069"/>
            <a:ext cx="1819835" cy="20621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3" y="229720"/>
            <a:ext cx="4814047" cy="27079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973" y="356907"/>
            <a:ext cx="3238500" cy="2343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705" y="202063"/>
            <a:ext cx="3056965" cy="22213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4" y="3130923"/>
            <a:ext cx="6000750" cy="3429000"/>
          </a:xfrm>
          <a:prstGeom prst="rect">
            <a:avLst/>
          </a:prstGeom>
        </p:spPr>
      </p:pic>
      <p:pic>
        <p:nvPicPr>
          <p:cNvPr id="9" name="Picture 9" descr="Рисунок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5952" y="2961426"/>
            <a:ext cx="5235389" cy="363637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5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432" y="355308"/>
            <a:ext cx="9290275" cy="5860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5179" y="416046"/>
            <a:ext cx="9907574" cy="910730"/>
          </a:xfrm>
        </p:spPr>
        <p:txBody>
          <a:bodyPr/>
          <a:lstStyle/>
          <a:p>
            <a:r>
              <a:rPr lang="uk-UA" sz="4000" dirty="0" smtClean="0"/>
              <a:t>Пригадаймо…</a:t>
            </a:r>
            <a:endParaRPr lang="uk-UA" sz="40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87035980"/>
              </p:ext>
            </p:extLst>
          </p:nvPr>
        </p:nvGraphicFramePr>
        <p:xfrm>
          <a:off x="125507" y="1649505"/>
          <a:ext cx="12192000" cy="3998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825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138" y="0"/>
            <a:ext cx="11653520" cy="1324800"/>
          </a:xfrm>
        </p:spPr>
        <p:txBody>
          <a:bodyPr/>
          <a:lstStyle/>
          <a:p>
            <a:r>
              <a:rPr lang="uk-UA" sz="3600" b="1" dirty="0"/>
              <a:t>Завдання. </a:t>
            </a: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smtClean="0"/>
              <a:t>Згадайте та опишіть, як </a:t>
            </a:r>
            <a:r>
              <a:rPr lang="uk-UA" sz="3600" dirty="0" smtClean="0"/>
              <a:t>Климко облаштував </a:t>
            </a:r>
            <a:r>
              <a:rPr lang="uk-UA" sz="3600" dirty="0"/>
              <a:t>своє нове житло у </a:t>
            </a:r>
            <a:r>
              <a:rPr lang="uk-UA" sz="3600" dirty="0" smtClean="0"/>
              <a:t>ваговій</a:t>
            </a:r>
            <a:endParaRPr lang="uk-UA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08" y="2132103"/>
            <a:ext cx="3095806" cy="4394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017" y="2111374"/>
            <a:ext cx="5651909" cy="441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3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70026" y="4638422"/>
            <a:ext cx="9808961" cy="1430684"/>
          </a:xfrm>
        </p:spPr>
        <p:txBody>
          <a:bodyPr/>
          <a:lstStyle/>
          <a:p>
            <a:r>
              <a:rPr lang="uk-UA" sz="4400" dirty="0" smtClean="0"/>
              <a:t>Яким епізодам з твору відповідають зображення.</a:t>
            </a:r>
            <a:endParaRPr lang="uk-UA" sz="4400" dirty="0"/>
          </a:p>
        </p:txBody>
      </p:sp>
      <p:pic>
        <p:nvPicPr>
          <p:cNvPr id="5" name="Picture 5" descr="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2705" y="729783"/>
            <a:ext cx="40386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236" y="1115113"/>
            <a:ext cx="5378828" cy="281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9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1" y="505693"/>
            <a:ext cx="11349318" cy="534213"/>
          </a:xfrm>
        </p:spPr>
        <p:txBody>
          <a:bodyPr/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err="1"/>
              <a:t>Хто</a:t>
            </a:r>
            <a:r>
              <a:rPr lang="ru-RU" sz="4000" dirty="0"/>
              <a:t> </a:t>
            </a:r>
            <a:r>
              <a:rPr lang="ru-RU" sz="4000" dirty="0" err="1"/>
              <a:t>такі</a:t>
            </a:r>
            <a:r>
              <a:rPr lang="ru-RU" sz="4000" dirty="0"/>
              <a:t> </a:t>
            </a:r>
            <a:r>
              <a:rPr lang="ru-RU" sz="4000" dirty="0" err="1"/>
              <a:t>альтруїсти</a:t>
            </a:r>
            <a:r>
              <a:rPr lang="ru-RU" sz="4000" dirty="0"/>
              <a:t>?</a:t>
            </a:r>
            <a:endParaRPr lang="uk-UA" sz="40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07818448"/>
              </p:ext>
            </p:extLst>
          </p:nvPr>
        </p:nvGraphicFramePr>
        <p:xfrm>
          <a:off x="-723751" y="3942080"/>
          <a:ext cx="8014447" cy="2537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41" y="2507681"/>
            <a:ext cx="2948753" cy="11795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448" y="2241177"/>
            <a:ext cx="5206640" cy="296843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10800000" flipV="1">
            <a:off x="4595909" y="5360421"/>
            <a:ext cx="85463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Протилежність</a:t>
            </a:r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егоїзму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314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9" grpId="0"/>
    </p:bld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252525"/>
      </a:dk2>
      <a:lt2>
        <a:srgbClr val="EEEEEE"/>
      </a:lt2>
      <a:accent1>
        <a:srgbClr val="DD7853"/>
      </a:accent1>
      <a:accent2>
        <a:srgbClr val="F9B87F"/>
      </a:accent2>
      <a:accent3>
        <a:srgbClr val="E0D2C6"/>
      </a:accent3>
      <a:accent4>
        <a:srgbClr val="FFF8E8"/>
      </a:accent4>
      <a:accent5>
        <a:srgbClr val="C3A48E"/>
      </a:accent5>
      <a:accent6>
        <a:srgbClr val="17171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948</Words>
  <Application>Microsoft Office PowerPoint</Application>
  <PresentationFormat>Широкоэкранный</PresentationFormat>
  <Paragraphs>84</Paragraphs>
  <Slides>24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5" baseType="lpstr">
      <vt:lpstr>Aldrich</vt:lpstr>
      <vt:lpstr>Arial</vt:lpstr>
      <vt:lpstr>Happy Monkey</vt:lpstr>
      <vt:lpstr>Calibri</vt:lpstr>
      <vt:lpstr>Wingdings</vt:lpstr>
      <vt:lpstr>Abril Fatface</vt:lpstr>
      <vt:lpstr>Times New Roman</vt:lpstr>
      <vt:lpstr>Barlow Condensed</vt:lpstr>
      <vt:lpstr>Chewy</vt:lpstr>
      <vt:lpstr>Open Sans</vt:lpstr>
      <vt:lpstr>SlidesMania</vt:lpstr>
      <vt:lpstr>Ідея самопожертви. Характеристика образу Климка.</vt:lpstr>
      <vt:lpstr>Григор Тютюнник</vt:lpstr>
      <vt:lpstr>Презентация PowerPoint</vt:lpstr>
      <vt:lpstr>Презентация PowerPoint</vt:lpstr>
      <vt:lpstr>Презентация PowerPoint</vt:lpstr>
      <vt:lpstr>Пригадаймо…</vt:lpstr>
      <vt:lpstr>Завдання.  Згадайте та опишіть, як Климко облаштував своє нове житло у ваговій</vt:lpstr>
      <vt:lpstr>Яким епізодам з твору відповідають зображення.</vt:lpstr>
      <vt:lpstr> Хто такі альтруїсти?</vt:lpstr>
      <vt:lpstr>Які асоціації викликає у вас слово самопожертва?</vt:lpstr>
      <vt:lpstr>План-характеристика Климка</vt:lpstr>
      <vt:lpstr>Презентация PowerPoint</vt:lpstr>
      <vt:lpstr>Презентация PowerPoint</vt:lpstr>
      <vt:lpstr>Зовнішність Климка</vt:lpstr>
      <vt:lpstr>Риси характеру  Климка</vt:lpstr>
      <vt:lpstr>Автобіографічність образу</vt:lpstr>
      <vt:lpstr>Презентация PowerPoint</vt:lpstr>
      <vt:lpstr>Працюємо з цитатами з твору</vt:lpstr>
      <vt:lpstr>Давайте поміркуємо: чому хлопчик відважився на ризиковану і тяжку подорож, адже до Слав’янська був далекий шлях (пішки треба було пройти 200 кілометрів), надворі вже стояла холодна осінь, а хлопчик був погано одягнений, босий?</vt:lpstr>
      <vt:lpstr> Назвіть труднощі, які довелося долати Климкові у дорозі. </vt:lpstr>
      <vt:lpstr>Презентация PowerPoint</vt:lpstr>
      <vt:lpstr>Презентация PowerPoint</vt:lpstr>
      <vt:lpstr>Григір Тютюнник вірив, що якби в нашому суспільстві було б побільше таких людей, як Климко, які б не тільки споживали, а й віддавали, то ми б з вами жили в іншому суспільстві, у розвиненій країні і були б щасливі. </vt:lpstr>
      <vt:lpstr>Ця повість страшна своєю правдою про війну и красивою правдою про благородних людей. Схиляючи голову перед пам’яттю дітей, що загинули на війні, ми маємо докласти всіх зусиль, аби не опалював вогонь війни душі дітей.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Ідея самопожертви. Характеристика образу Климка.</dc:title>
  <dc:creator>Admin</dc:creator>
  <cp:lastModifiedBy>Пользователь</cp:lastModifiedBy>
  <cp:revision>32</cp:revision>
  <dcterms:modified xsi:type="dcterms:W3CDTF">2023-01-30T12:20:01Z</dcterms:modified>
</cp:coreProperties>
</file>