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6.jpg" ContentType="image/jpeg"/>
  <Override PartName="/ppt/media/image7.jpg" ContentType="image/jpeg"/>
  <Override PartName="/ppt/media/image8.jpg" ContentType="image/jpeg"/>
  <Override PartName="/ppt/media/image9.jpg" ContentType="image/jpeg"/>
  <Override PartName="/ppt/media/image10.jpg" ContentType="image/jpeg"/>
  <Override PartName="/ppt/media/image11.jpg" ContentType="image/jpeg"/>
  <Override PartName="/ppt/media/image12.jpg" ContentType="image/jpeg"/>
  <Override PartName="/ppt/media/image13.jpg" ContentType="image/jpeg"/>
  <Override PartName="/ppt/media/image14.jpg" ContentType="image/jpeg"/>
  <Override PartName="/ppt/media/image15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1" r:id="rId13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7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C4FE4-3C57-4F62-A911-932D4A698FB1}" type="datetimeFigureOut">
              <a:rPr lang="uk-UA" smtClean="0"/>
              <a:t>20.02.2022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6AA1B-C008-4671-B308-932637A0FA8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0178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C4FE4-3C57-4F62-A911-932D4A698FB1}" type="datetimeFigureOut">
              <a:rPr lang="uk-UA" smtClean="0"/>
              <a:t>20.02.2022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6AA1B-C008-4671-B308-932637A0FA8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29288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C4FE4-3C57-4F62-A911-932D4A698FB1}" type="datetimeFigureOut">
              <a:rPr lang="uk-UA" smtClean="0"/>
              <a:t>20.02.2022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6AA1B-C008-4671-B308-932637A0FA8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1388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C4FE4-3C57-4F62-A911-932D4A698FB1}" type="datetimeFigureOut">
              <a:rPr lang="uk-UA" smtClean="0"/>
              <a:t>20.02.2022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6AA1B-C008-4671-B308-932637A0FA8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8327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C4FE4-3C57-4F62-A911-932D4A698FB1}" type="datetimeFigureOut">
              <a:rPr lang="uk-UA" smtClean="0"/>
              <a:t>20.02.2022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6AA1B-C008-4671-B308-932637A0FA8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8678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C4FE4-3C57-4F62-A911-932D4A698FB1}" type="datetimeFigureOut">
              <a:rPr lang="uk-UA" smtClean="0"/>
              <a:t>20.02.2022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6AA1B-C008-4671-B308-932637A0FA8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73159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C4FE4-3C57-4F62-A911-932D4A698FB1}" type="datetimeFigureOut">
              <a:rPr lang="uk-UA" smtClean="0"/>
              <a:t>20.02.2022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6AA1B-C008-4671-B308-932637A0FA8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54481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C4FE4-3C57-4F62-A911-932D4A698FB1}" type="datetimeFigureOut">
              <a:rPr lang="uk-UA" smtClean="0"/>
              <a:t>20.02.2022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6AA1B-C008-4671-B308-932637A0FA8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51565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C4FE4-3C57-4F62-A911-932D4A698FB1}" type="datetimeFigureOut">
              <a:rPr lang="uk-UA" smtClean="0"/>
              <a:t>20.02.2022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6AA1B-C008-4671-B308-932637A0FA8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68198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C4FE4-3C57-4F62-A911-932D4A698FB1}" type="datetimeFigureOut">
              <a:rPr lang="uk-UA" smtClean="0"/>
              <a:t>20.02.2022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6AA1B-C008-4671-B308-932637A0FA8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5867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C4FE4-3C57-4F62-A911-932D4A698FB1}" type="datetimeFigureOut">
              <a:rPr lang="uk-UA" smtClean="0"/>
              <a:t>20.02.2022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6AA1B-C008-4671-B308-932637A0FA8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23696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C4FE4-3C57-4F62-A911-932D4A698FB1}" type="datetimeFigureOut">
              <a:rPr lang="uk-UA" smtClean="0"/>
              <a:t>20.02.2022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06AA1B-C008-4671-B308-932637A0FA8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0946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6" y="0"/>
            <a:ext cx="9129434" cy="687190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87623" y="1484784"/>
            <a:ext cx="6984777" cy="388843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>
                <a:gd name="adj1" fmla="val 6250"/>
                <a:gd name="adj2" fmla="val 1428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Моя </a:t>
            </a:r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рідна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земля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26860"/>
            <a:ext cx="2448272" cy="23428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88640"/>
            <a:ext cx="3048000" cy="1905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371" y="4201822"/>
            <a:ext cx="1457325" cy="14763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437112"/>
            <a:ext cx="146685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75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85654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35696" y="836712"/>
            <a:ext cx="502230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err="1" smtClean="0">
                <a:solidFill>
                  <a:schemeClr val="bg1"/>
                </a:solidFill>
              </a:rPr>
              <a:t>Україна</a:t>
            </a:r>
            <a:r>
              <a:rPr lang="ru-RU" sz="4000" dirty="0" smtClean="0">
                <a:solidFill>
                  <a:schemeClr val="bg1"/>
                </a:solidFill>
              </a:rPr>
              <a:t> – </a:t>
            </a:r>
            <a:r>
              <a:rPr lang="ru-RU" sz="4000" dirty="0" err="1" smtClean="0">
                <a:solidFill>
                  <a:schemeClr val="bg1"/>
                </a:solidFill>
              </a:rPr>
              <a:t>рідний</a:t>
            </a:r>
            <a:r>
              <a:rPr lang="ru-RU" sz="4000" dirty="0" smtClean="0">
                <a:solidFill>
                  <a:schemeClr val="bg1"/>
                </a:solidFill>
              </a:rPr>
              <a:t> край.</a:t>
            </a:r>
          </a:p>
          <a:p>
            <a:r>
              <a:rPr lang="ru-RU" sz="4000" dirty="0" smtClean="0">
                <a:solidFill>
                  <a:schemeClr val="bg1"/>
                </a:solidFill>
              </a:rPr>
              <a:t>Поле, </a:t>
            </a:r>
            <a:r>
              <a:rPr lang="ru-RU" sz="4000" dirty="0" err="1" smtClean="0">
                <a:solidFill>
                  <a:schemeClr val="bg1"/>
                </a:solidFill>
              </a:rPr>
              <a:t>річка</a:t>
            </a:r>
            <a:r>
              <a:rPr lang="ru-RU" sz="4000" dirty="0" smtClean="0">
                <a:solidFill>
                  <a:schemeClr val="bg1"/>
                </a:solidFill>
              </a:rPr>
              <a:t>, </a:t>
            </a:r>
            <a:r>
              <a:rPr lang="ru-RU" sz="4000" dirty="0" err="1" smtClean="0">
                <a:solidFill>
                  <a:schemeClr val="bg1"/>
                </a:solidFill>
              </a:rPr>
              <a:t>синій</a:t>
            </a:r>
            <a:r>
              <a:rPr lang="ru-RU" sz="4000" dirty="0" smtClean="0">
                <a:solidFill>
                  <a:schemeClr val="bg1"/>
                </a:solidFill>
              </a:rPr>
              <a:t> гай.</a:t>
            </a:r>
          </a:p>
          <a:p>
            <a:r>
              <a:rPr lang="ru-RU" sz="4000" dirty="0" smtClean="0">
                <a:solidFill>
                  <a:schemeClr val="bg1"/>
                </a:solidFill>
              </a:rPr>
              <a:t>Любо стежкою </a:t>
            </a:r>
            <a:r>
              <a:rPr lang="ru-RU" sz="4000" dirty="0" err="1" smtClean="0">
                <a:solidFill>
                  <a:schemeClr val="bg1"/>
                </a:solidFill>
              </a:rPr>
              <a:t>іти</a:t>
            </a:r>
            <a:r>
              <a:rPr lang="ru-RU" sz="4000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sz="4000" dirty="0" smtClean="0">
                <a:solidFill>
                  <a:schemeClr val="bg1"/>
                </a:solidFill>
              </a:rPr>
              <a:t>Тут </a:t>
            </a:r>
            <a:r>
              <a:rPr lang="ru-RU" sz="4000" dirty="0" err="1" smtClean="0">
                <a:solidFill>
                  <a:schemeClr val="bg1"/>
                </a:solidFill>
              </a:rPr>
              <a:t>живемо</a:t>
            </a:r>
            <a:r>
              <a:rPr lang="ru-RU" sz="4000" dirty="0" smtClean="0">
                <a:solidFill>
                  <a:schemeClr val="bg1"/>
                </a:solidFill>
              </a:rPr>
              <a:t> я і </a:t>
            </a:r>
            <a:r>
              <a:rPr lang="ru-RU" sz="4000" dirty="0" err="1" smtClean="0">
                <a:solidFill>
                  <a:schemeClr val="bg1"/>
                </a:solidFill>
              </a:rPr>
              <a:t>ти</a:t>
            </a:r>
            <a:r>
              <a:rPr lang="ru-RU" sz="4000" dirty="0" smtClean="0">
                <a:solidFill>
                  <a:schemeClr val="bg1"/>
                </a:solidFill>
              </a:rPr>
              <a:t>.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336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6" y="-2"/>
            <a:ext cx="9144000" cy="685799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83568" y="116632"/>
            <a:ext cx="8064896" cy="670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solidFill>
                  <a:srgbClr val="C00000"/>
                </a:solidFill>
                <a:latin typeface="Georgia"/>
              </a:rPr>
              <a:t>Україна — край мій рідний</a:t>
            </a:r>
            <a:br>
              <a:rPr lang="uk-UA" sz="2400" dirty="0">
                <a:solidFill>
                  <a:srgbClr val="C00000"/>
                </a:solidFill>
                <a:latin typeface="Georgia"/>
              </a:rPr>
            </a:br>
            <a:r>
              <a:rPr lang="uk-UA" sz="2400" dirty="0">
                <a:solidFill>
                  <a:srgbClr val="C00000"/>
                </a:solidFill>
                <a:latin typeface="Georgia"/>
              </a:rPr>
              <a:t>Від Кавказу по Карпати,</a:t>
            </a:r>
            <a:br>
              <a:rPr lang="uk-UA" sz="2400" dirty="0">
                <a:solidFill>
                  <a:srgbClr val="C00000"/>
                </a:solidFill>
                <a:latin typeface="Georgia"/>
              </a:rPr>
            </a:br>
            <a:r>
              <a:rPr lang="uk-UA" sz="2400" dirty="0">
                <a:solidFill>
                  <a:srgbClr val="C00000"/>
                </a:solidFill>
                <a:latin typeface="Georgia"/>
              </a:rPr>
              <a:t>І веселий, і свобідний,</a:t>
            </a:r>
            <a:br>
              <a:rPr lang="uk-UA" sz="2400" dirty="0">
                <a:solidFill>
                  <a:srgbClr val="C00000"/>
                </a:solidFill>
                <a:latin typeface="Georgia"/>
              </a:rPr>
            </a:br>
            <a:r>
              <a:rPr lang="uk-UA" sz="2400" dirty="0">
                <a:solidFill>
                  <a:srgbClr val="C00000"/>
                </a:solidFill>
                <a:latin typeface="Georgia"/>
              </a:rPr>
              <a:t>І великий, і багатий.</a:t>
            </a:r>
            <a:br>
              <a:rPr lang="uk-UA" sz="2400" dirty="0">
                <a:solidFill>
                  <a:srgbClr val="C00000"/>
                </a:solidFill>
                <a:latin typeface="Georgia"/>
              </a:rPr>
            </a:br>
            <a:r>
              <a:rPr lang="uk-UA" sz="2400" dirty="0">
                <a:solidFill>
                  <a:srgbClr val="C00000"/>
                </a:solidFill>
                <a:latin typeface="Georgia"/>
              </a:rPr>
              <a:t>Де є в світі кращі ріки,</a:t>
            </a:r>
            <a:br>
              <a:rPr lang="uk-UA" sz="2400" dirty="0">
                <a:solidFill>
                  <a:srgbClr val="C00000"/>
                </a:solidFill>
                <a:latin typeface="Georgia"/>
              </a:rPr>
            </a:br>
            <a:r>
              <a:rPr lang="uk-UA" sz="2400" dirty="0">
                <a:solidFill>
                  <a:srgbClr val="C00000"/>
                </a:solidFill>
                <a:latin typeface="Georgia"/>
              </a:rPr>
              <a:t>Як Дністер, Дніпро-Славута?</a:t>
            </a:r>
            <a:br>
              <a:rPr lang="uk-UA" sz="2400" dirty="0">
                <a:solidFill>
                  <a:srgbClr val="C00000"/>
                </a:solidFill>
                <a:latin typeface="Georgia"/>
              </a:rPr>
            </a:br>
            <a:r>
              <a:rPr lang="uk-UA" sz="2400" dirty="0">
                <a:solidFill>
                  <a:srgbClr val="C00000"/>
                </a:solidFill>
                <a:latin typeface="Georgia"/>
              </a:rPr>
              <a:t>Хто покине їх навіки,</a:t>
            </a:r>
            <a:br>
              <a:rPr lang="uk-UA" sz="2400" dirty="0">
                <a:solidFill>
                  <a:srgbClr val="C00000"/>
                </a:solidFill>
                <a:latin typeface="Georgia"/>
              </a:rPr>
            </a:br>
            <a:r>
              <a:rPr lang="uk-UA" sz="2400" dirty="0">
                <a:solidFill>
                  <a:srgbClr val="C00000"/>
                </a:solidFill>
                <a:latin typeface="Georgia"/>
              </a:rPr>
              <a:t>Тому в серці вічна смута.</a:t>
            </a:r>
            <a:br>
              <a:rPr lang="uk-UA" sz="2400" dirty="0">
                <a:solidFill>
                  <a:srgbClr val="C00000"/>
                </a:solidFill>
                <a:latin typeface="Georgia"/>
              </a:rPr>
            </a:br>
            <a:r>
              <a:rPr lang="uk-UA" sz="2400" dirty="0">
                <a:solidFill>
                  <a:srgbClr val="C00000"/>
                </a:solidFill>
                <a:latin typeface="Georgia"/>
              </a:rPr>
              <a:t>Де є в світі кращі гори,</a:t>
            </a:r>
            <a:br>
              <a:rPr lang="uk-UA" sz="2400" dirty="0">
                <a:solidFill>
                  <a:srgbClr val="C00000"/>
                </a:solidFill>
                <a:latin typeface="Georgia"/>
              </a:rPr>
            </a:br>
            <a:r>
              <a:rPr lang="uk-UA" sz="2400" dirty="0">
                <a:solidFill>
                  <a:srgbClr val="C00000"/>
                </a:solidFill>
                <a:latin typeface="Georgia"/>
              </a:rPr>
              <a:t>Де таке повітря свіже?</a:t>
            </a:r>
            <a:br>
              <a:rPr lang="uk-UA" sz="2400" dirty="0">
                <a:solidFill>
                  <a:srgbClr val="C00000"/>
                </a:solidFill>
                <a:latin typeface="Georgia"/>
              </a:rPr>
            </a:br>
            <a:r>
              <a:rPr lang="uk-UA" sz="2400" dirty="0">
                <a:solidFill>
                  <a:srgbClr val="C00000"/>
                </a:solidFill>
                <a:latin typeface="Georgia"/>
              </a:rPr>
              <a:t>Де шумлять так гарно бори</a:t>
            </a:r>
            <a:br>
              <a:rPr lang="uk-UA" sz="2400" dirty="0">
                <a:solidFill>
                  <a:srgbClr val="C00000"/>
                </a:solidFill>
                <a:latin typeface="Georgia"/>
              </a:rPr>
            </a:br>
            <a:r>
              <a:rPr lang="uk-UA" sz="2400" dirty="0">
                <a:solidFill>
                  <a:srgbClr val="C00000"/>
                </a:solidFill>
                <a:latin typeface="Georgia"/>
              </a:rPr>
              <a:t>І хвилює спіле збіжжя?</a:t>
            </a:r>
            <a:br>
              <a:rPr lang="uk-UA" sz="2400" dirty="0">
                <a:solidFill>
                  <a:srgbClr val="C00000"/>
                </a:solidFill>
                <a:latin typeface="Georgia"/>
              </a:rPr>
            </a:br>
            <a:r>
              <a:rPr lang="uk-UA" sz="2400" dirty="0">
                <a:solidFill>
                  <a:srgbClr val="C00000"/>
                </a:solidFill>
                <a:latin typeface="Georgia"/>
              </a:rPr>
              <a:t>Де ясніше сонце світить,</a:t>
            </a:r>
            <a:br>
              <a:rPr lang="uk-UA" sz="2400" dirty="0">
                <a:solidFill>
                  <a:srgbClr val="C00000"/>
                </a:solidFill>
                <a:latin typeface="Georgia"/>
              </a:rPr>
            </a:br>
            <a:r>
              <a:rPr lang="uk-UA" sz="2400" dirty="0">
                <a:solidFill>
                  <a:srgbClr val="C00000"/>
                </a:solidFill>
                <a:latin typeface="Georgia"/>
              </a:rPr>
              <a:t>Де гарніше зорі сяють?</a:t>
            </a:r>
            <a:br>
              <a:rPr lang="uk-UA" sz="2400" dirty="0">
                <a:solidFill>
                  <a:srgbClr val="C00000"/>
                </a:solidFill>
                <a:latin typeface="Georgia"/>
              </a:rPr>
            </a:br>
            <a:r>
              <a:rPr lang="uk-UA" sz="2400" dirty="0">
                <a:solidFill>
                  <a:srgbClr val="C00000"/>
                </a:solidFill>
                <a:latin typeface="Georgia"/>
              </a:rPr>
              <a:t>Де ж солодше пахнуть квіти —</a:t>
            </a:r>
            <a:br>
              <a:rPr lang="uk-UA" sz="2400" dirty="0">
                <a:solidFill>
                  <a:srgbClr val="C00000"/>
                </a:solidFill>
                <a:latin typeface="Georgia"/>
              </a:rPr>
            </a:br>
            <a:r>
              <a:rPr lang="uk-UA" sz="2400" dirty="0">
                <a:solidFill>
                  <a:srgbClr val="C00000"/>
                </a:solidFill>
                <a:latin typeface="Georgia"/>
              </a:rPr>
              <a:t>Як у нашім любім краї!</a:t>
            </a:r>
            <a:br>
              <a:rPr lang="uk-UA" sz="2400" dirty="0">
                <a:solidFill>
                  <a:srgbClr val="C00000"/>
                </a:solidFill>
                <a:latin typeface="Georgia"/>
              </a:rPr>
            </a:br>
            <a:r>
              <a:rPr lang="uk-UA" sz="2400" dirty="0" smtClean="0">
                <a:solidFill>
                  <a:srgbClr val="C00000"/>
                </a:solidFill>
                <a:latin typeface="Georgia"/>
              </a:rPr>
              <a:t>                                                       </a:t>
            </a:r>
            <a:r>
              <a:rPr lang="uk-UA" sz="2800" i="1" dirty="0" smtClean="0">
                <a:solidFill>
                  <a:srgbClr val="C00000"/>
                </a:solidFill>
                <a:latin typeface="Georgia"/>
              </a:rPr>
              <a:t>Роман </a:t>
            </a:r>
            <a:r>
              <a:rPr lang="uk-UA" sz="2800" i="1" dirty="0" err="1">
                <a:solidFill>
                  <a:srgbClr val="C00000"/>
                </a:solidFill>
                <a:latin typeface="Georgia"/>
              </a:rPr>
              <a:t>Купчинський</a:t>
            </a:r>
            <a:endParaRPr lang="uk-UA" sz="2800" dirty="0">
              <a:solidFill>
                <a:srgbClr val="C00000"/>
              </a:solidFill>
              <a:latin typeface="Georgia"/>
            </a:endParaRPr>
          </a:p>
          <a:p>
            <a:endParaRPr lang="uk-UA" b="0" i="0" dirty="0">
              <a:solidFill>
                <a:srgbClr val="C00000"/>
              </a:solidFill>
              <a:effectLst/>
              <a:latin typeface="Roboto Light"/>
            </a:endParaRPr>
          </a:p>
        </p:txBody>
      </p:sp>
    </p:spTree>
    <p:extLst>
      <p:ext uri="{BB962C8B-B14F-4D97-AF65-F5344CB8AC3E}">
        <p14:creationId xmlns:p14="http://schemas.microsoft.com/office/powerpoint/2010/main" val="3119133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83568" y="1988840"/>
            <a:ext cx="7200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Україна</a:t>
            </a:r>
            <a:r>
              <a:rPr lang="ru-RU" sz="32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– </a:t>
            </a:r>
            <a:r>
              <a:rPr lang="ru-RU" sz="3200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це</a:t>
            </a:r>
            <a:r>
              <a:rPr lang="ru-RU" sz="32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чарівна</a:t>
            </a:r>
            <a:r>
              <a:rPr lang="ru-RU" sz="32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природа, </a:t>
            </a:r>
            <a:r>
              <a:rPr lang="ru-RU" sz="3200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це</a:t>
            </a:r>
            <a:r>
              <a:rPr lang="ru-RU" sz="32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неповторна</a:t>
            </a:r>
            <a:r>
              <a:rPr lang="ru-RU" sz="32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культура, </a:t>
            </a:r>
            <a:r>
              <a:rPr lang="ru-RU" sz="3200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це</a:t>
            </a:r>
            <a:r>
              <a:rPr lang="ru-RU" sz="32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все те </a:t>
            </a:r>
            <a:r>
              <a:rPr lang="ru-RU" sz="3200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що</a:t>
            </a:r>
            <a:r>
              <a:rPr lang="ru-RU" sz="32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навколо</a:t>
            </a:r>
            <a:r>
              <a:rPr lang="ru-RU" sz="32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нас, </a:t>
            </a:r>
            <a:r>
              <a:rPr lang="ru-RU" sz="3200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Україна</a:t>
            </a:r>
            <a:r>
              <a:rPr lang="ru-RU" sz="32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– </a:t>
            </a:r>
            <a:r>
              <a:rPr lang="ru-RU" sz="3200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це</a:t>
            </a:r>
            <a:r>
              <a:rPr lang="ru-RU" sz="32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та земля, де </a:t>
            </a:r>
            <a:r>
              <a:rPr lang="ru-RU" sz="3200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ви</a:t>
            </a:r>
            <a:r>
              <a:rPr lang="ru-RU" sz="32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народилися</a:t>
            </a:r>
            <a:r>
              <a:rPr lang="ru-RU" sz="32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, де </a:t>
            </a:r>
            <a:r>
              <a:rPr lang="ru-RU" sz="3200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завжди</a:t>
            </a:r>
            <a:r>
              <a:rPr lang="ru-RU" sz="32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на вас </a:t>
            </a:r>
            <a:r>
              <a:rPr lang="ru-RU" sz="3200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чекатиме</a:t>
            </a:r>
            <a:r>
              <a:rPr lang="ru-RU" sz="32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батьківська</a:t>
            </a:r>
            <a:r>
              <a:rPr lang="ru-RU" sz="32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домівка</a:t>
            </a:r>
            <a:r>
              <a:rPr lang="ru-RU" sz="32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, </a:t>
            </a:r>
            <a:r>
              <a:rPr lang="ru-RU" sz="3200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зігріта</a:t>
            </a:r>
            <a:r>
              <a:rPr lang="ru-RU" sz="32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теплим </a:t>
            </a:r>
            <a:r>
              <a:rPr lang="ru-RU" sz="3200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родинним</a:t>
            </a:r>
            <a:r>
              <a:rPr lang="ru-RU" sz="32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затишком, </a:t>
            </a:r>
            <a:r>
              <a:rPr lang="ru-RU" sz="3200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добротою</a:t>
            </a:r>
            <a:r>
              <a:rPr lang="ru-RU" sz="32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та </a:t>
            </a:r>
            <a:r>
              <a:rPr lang="ru-RU" sz="3200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материнською</a:t>
            </a:r>
            <a:r>
              <a:rPr lang="ru-RU" sz="32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ласкою, </a:t>
            </a:r>
            <a:r>
              <a:rPr lang="ru-RU" sz="3200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це</a:t>
            </a:r>
            <a:r>
              <a:rPr lang="ru-RU" sz="32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Батьківщина</a:t>
            </a:r>
            <a:r>
              <a:rPr lang="ru-RU" sz="32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, </a:t>
            </a:r>
            <a:r>
              <a:rPr lang="ru-RU" sz="3200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найкраща</a:t>
            </a:r>
            <a:r>
              <a:rPr lang="ru-RU" sz="32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і </a:t>
            </a:r>
            <a:r>
              <a:rPr lang="ru-RU" sz="3200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найрідніша</a:t>
            </a:r>
            <a:r>
              <a:rPr lang="ru-RU" sz="32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.</a:t>
            </a:r>
            <a:endParaRPr lang="uk-UA" sz="3200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16632"/>
            <a:ext cx="2938538" cy="2945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8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599"/>
            <a:ext cx="9116766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11760" y="-14598"/>
            <a:ext cx="670500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dirty="0" smtClean="0">
                <a:solidFill>
                  <a:schemeClr val="bg1"/>
                </a:solidFill>
              </a:rPr>
              <a:t>Ми дуже любим весь наш край,</a:t>
            </a:r>
          </a:p>
          <a:p>
            <a:r>
              <a:rPr lang="uk-UA" sz="4400" dirty="0" smtClean="0">
                <a:solidFill>
                  <a:schemeClr val="bg1"/>
                </a:solidFill>
              </a:rPr>
              <a:t>І любим Україну,</a:t>
            </a:r>
          </a:p>
          <a:p>
            <a:r>
              <a:rPr lang="uk-UA" sz="4400" dirty="0" smtClean="0">
                <a:solidFill>
                  <a:schemeClr val="bg1"/>
                </a:solidFill>
              </a:rPr>
              <a:t>Її лани, зелений гай,</a:t>
            </a:r>
          </a:p>
          <a:p>
            <a:r>
              <a:rPr lang="uk-UA" sz="4400" dirty="0" smtClean="0">
                <a:solidFill>
                  <a:schemeClr val="bg1"/>
                </a:solidFill>
              </a:rPr>
              <a:t>В саду — рясну калину.</a:t>
            </a:r>
          </a:p>
          <a:p>
            <a:r>
              <a:rPr lang="uk-UA" sz="4400" dirty="0" smtClean="0">
                <a:solidFill>
                  <a:schemeClr val="bg1"/>
                </a:solidFill>
              </a:rPr>
              <a:t>Там соловейко навесні</a:t>
            </a:r>
          </a:p>
          <a:p>
            <a:r>
              <a:rPr lang="uk-UA" sz="4400" dirty="0" smtClean="0">
                <a:solidFill>
                  <a:schemeClr val="bg1"/>
                </a:solidFill>
              </a:rPr>
              <a:t>Співає між гілками:</a:t>
            </a:r>
          </a:p>
          <a:p>
            <a:r>
              <a:rPr lang="uk-UA" sz="4400" dirty="0" smtClean="0">
                <a:solidFill>
                  <a:schemeClr val="bg1"/>
                </a:solidFill>
              </a:rPr>
              <a:t>Та й ми співаємо пісні -</a:t>
            </a:r>
          </a:p>
          <a:p>
            <a:r>
              <a:rPr lang="uk-UA" sz="4400" dirty="0" smtClean="0">
                <a:solidFill>
                  <a:schemeClr val="bg1"/>
                </a:solidFill>
              </a:rPr>
              <a:t>Змагається він з нами!</a:t>
            </a:r>
            <a:endParaRPr lang="uk-UA" sz="44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11960" y="5984413"/>
            <a:ext cx="49048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i="1" dirty="0">
                <a:solidFill>
                  <a:schemeClr val="bg1"/>
                </a:solidFill>
                <a:latin typeface="Georgia"/>
              </a:rPr>
              <a:t>Марія Познанська</a:t>
            </a:r>
            <a:endParaRPr lang="uk-UA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356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4" y="0"/>
            <a:ext cx="9129586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75656" y="196407"/>
            <a:ext cx="7437906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dirty="0" smtClean="0">
                <a:solidFill>
                  <a:srgbClr val="FFFF00"/>
                </a:solidFill>
              </a:rPr>
              <a:t>Привітний і світлий наш сонячний дім,</a:t>
            </a:r>
          </a:p>
          <a:p>
            <a:r>
              <a:rPr lang="uk-UA" sz="4000" dirty="0" smtClean="0">
                <a:solidFill>
                  <a:srgbClr val="FFFF00"/>
                </a:solidFill>
              </a:rPr>
              <a:t>Як радісно й весело жити у нім.</a:t>
            </a:r>
          </a:p>
          <a:p>
            <a:r>
              <a:rPr lang="uk-UA" sz="4000" dirty="0" smtClean="0">
                <a:solidFill>
                  <a:srgbClr val="FFFF00"/>
                </a:solidFill>
              </a:rPr>
              <a:t>Тут мамина пісня і усмішка тата.</a:t>
            </a:r>
          </a:p>
          <a:p>
            <a:r>
              <a:rPr lang="uk-UA" sz="4000" dirty="0" smtClean="0">
                <a:solidFill>
                  <a:srgbClr val="FFFF00"/>
                </a:solidFill>
              </a:rPr>
              <a:t>В любові й добрі тут зростають малята.</a:t>
            </a:r>
          </a:p>
          <a:p>
            <a:r>
              <a:rPr lang="uk-UA" sz="4000" dirty="0" smtClean="0">
                <a:solidFill>
                  <a:srgbClr val="002060"/>
                </a:solidFill>
              </a:rPr>
              <a:t>Дзвінка наша пісня до сонечка лине:</a:t>
            </a:r>
          </a:p>
          <a:p>
            <a:r>
              <a:rPr lang="uk-UA" sz="4000" dirty="0" smtClean="0">
                <a:solidFill>
                  <a:srgbClr val="002060"/>
                </a:solidFill>
              </a:rPr>
              <a:t>«Мій сонячний дім — це моя Україна</a:t>
            </a:r>
            <a:r>
              <a:rPr lang="uk-UA" sz="4000" dirty="0">
                <a:solidFill>
                  <a:srgbClr val="002060"/>
                </a:solidFill>
              </a:rPr>
              <a:t>!» </a:t>
            </a:r>
            <a:r>
              <a:rPr lang="uk-UA" sz="4000" dirty="0" smtClean="0">
                <a:solidFill>
                  <a:srgbClr val="002060"/>
                </a:solidFill>
              </a:rPr>
              <a:t>             </a:t>
            </a:r>
          </a:p>
          <a:p>
            <a:r>
              <a:rPr lang="uk-UA" sz="4000" dirty="0" smtClean="0">
                <a:solidFill>
                  <a:srgbClr val="002060"/>
                </a:solidFill>
              </a:rPr>
              <a:t>                                 Андрій </a:t>
            </a:r>
            <a:r>
              <a:rPr lang="uk-UA" sz="4000" dirty="0" err="1">
                <a:solidFill>
                  <a:srgbClr val="002060"/>
                </a:solidFill>
              </a:rPr>
              <a:t>Німенко</a:t>
            </a:r>
            <a:endParaRPr lang="uk-UA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913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1" y="-31214"/>
            <a:ext cx="9089561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47664" y="116632"/>
            <a:ext cx="65527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FFFF00"/>
                </a:solidFill>
              </a:rPr>
              <a:t>До нас журавлик </a:t>
            </a:r>
            <a:r>
              <a:rPr lang="ru-RU" sz="4000" dirty="0" err="1" smtClean="0">
                <a:solidFill>
                  <a:srgbClr val="FFFF00"/>
                </a:solidFill>
              </a:rPr>
              <a:t>прилітав</a:t>
            </a:r>
            <a:r>
              <a:rPr lang="ru-RU" sz="4000" dirty="0" smtClean="0">
                <a:solidFill>
                  <a:srgbClr val="FFFF00"/>
                </a:solidFill>
              </a:rPr>
              <a:t>,</a:t>
            </a:r>
          </a:p>
          <a:p>
            <a:r>
              <a:rPr lang="ru-RU" sz="4000" dirty="0" err="1" smtClean="0">
                <a:solidFill>
                  <a:srgbClr val="FFFF00"/>
                </a:solidFill>
              </a:rPr>
              <a:t>Він</a:t>
            </a:r>
            <a:r>
              <a:rPr lang="ru-RU" sz="4000" dirty="0" smtClean="0">
                <a:solidFill>
                  <a:srgbClr val="FFFF00"/>
                </a:solidFill>
              </a:rPr>
              <a:t> </a:t>
            </a:r>
            <a:r>
              <a:rPr lang="ru-RU" sz="4000" dirty="0" err="1" smtClean="0">
                <a:solidFill>
                  <a:srgbClr val="FFFF00"/>
                </a:solidFill>
              </a:rPr>
              <a:t>гарні</a:t>
            </a:r>
            <a:r>
              <a:rPr lang="ru-RU" sz="4000" dirty="0" smtClean="0">
                <a:solidFill>
                  <a:srgbClr val="FFFF00"/>
                </a:solidFill>
              </a:rPr>
              <a:t> </a:t>
            </a:r>
            <a:r>
              <a:rPr lang="ru-RU" sz="4000" dirty="0" err="1" smtClean="0">
                <a:solidFill>
                  <a:srgbClr val="FFFF00"/>
                </a:solidFill>
              </a:rPr>
              <a:t>віршики</a:t>
            </a:r>
            <a:r>
              <a:rPr lang="ru-RU" sz="4000" dirty="0" smtClean="0">
                <a:solidFill>
                  <a:srgbClr val="FFFF00"/>
                </a:solidFill>
              </a:rPr>
              <a:t> читав</a:t>
            </a:r>
          </a:p>
          <a:p>
            <a:r>
              <a:rPr lang="ru-RU" sz="4000" dirty="0" smtClean="0">
                <a:solidFill>
                  <a:srgbClr val="FFFF00"/>
                </a:solidFill>
              </a:rPr>
              <a:t>Про </a:t>
            </a:r>
            <a:r>
              <a:rPr lang="ru-RU" sz="4000" dirty="0" err="1" smtClean="0">
                <a:solidFill>
                  <a:srgbClr val="FFFF00"/>
                </a:solidFill>
              </a:rPr>
              <a:t>синє</a:t>
            </a:r>
            <a:r>
              <a:rPr lang="ru-RU" sz="4000" dirty="0" smtClean="0">
                <a:solidFill>
                  <a:srgbClr val="FFFF00"/>
                </a:solidFill>
              </a:rPr>
              <a:t> небо і весну,</a:t>
            </a:r>
          </a:p>
          <a:p>
            <a:r>
              <a:rPr lang="ru-RU" sz="4000" dirty="0" smtClean="0">
                <a:solidFill>
                  <a:srgbClr val="FFFF00"/>
                </a:solidFill>
              </a:rPr>
              <a:t>Про </a:t>
            </a:r>
            <a:r>
              <a:rPr lang="ru-RU" sz="4000" dirty="0" err="1" smtClean="0">
                <a:solidFill>
                  <a:srgbClr val="FFFF00"/>
                </a:solidFill>
              </a:rPr>
              <a:t>Чорне</a:t>
            </a:r>
            <a:r>
              <a:rPr lang="ru-RU" sz="4000" dirty="0" smtClean="0">
                <a:solidFill>
                  <a:srgbClr val="FFFF00"/>
                </a:solidFill>
              </a:rPr>
              <a:t> море і Десну,</a:t>
            </a:r>
          </a:p>
          <a:p>
            <a:r>
              <a:rPr lang="ru-RU" sz="4000" dirty="0" smtClean="0">
                <a:solidFill>
                  <a:srgbClr val="FFFF00"/>
                </a:solidFill>
              </a:rPr>
              <a:t>Про </a:t>
            </a:r>
            <a:r>
              <a:rPr lang="ru-RU" sz="4000" dirty="0" err="1" smtClean="0">
                <a:solidFill>
                  <a:srgbClr val="FFFF00"/>
                </a:solidFill>
              </a:rPr>
              <a:t>Україну</a:t>
            </a:r>
            <a:r>
              <a:rPr lang="ru-RU" sz="4000" dirty="0" smtClean="0">
                <a:solidFill>
                  <a:srgbClr val="FFFF00"/>
                </a:solidFill>
              </a:rPr>
              <a:t> – </a:t>
            </a:r>
            <a:r>
              <a:rPr lang="ru-RU" sz="4000" dirty="0" err="1" smtClean="0">
                <a:solidFill>
                  <a:srgbClr val="FFFF00"/>
                </a:solidFill>
              </a:rPr>
              <a:t>рідний</a:t>
            </a:r>
            <a:r>
              <a:rPr lang="ru-RU" sz="4000" dirty="0" smtClean="0">
                <a:solidFill>
                  <a:srgbClr val="FFFF00"/>
                </a:solidFill>
              </a:rPr>
              <a:t> край...</a:t>
            </a:r>
          </a:p>
          <a:p>
            <a:r>
              <a:rPr lang="ru-RU" sz="4000" dirty="0" err="1" smtClean="0">
                <a:solidFill>
                  <a:srgbClr val="FFFF00"/>
                </a:solidFill>
              </a:rPr>
              <a:t>Ти</a:t>
            </a:r>
            <a:r>
              <a:rPr lang="ru-RU" sz="4000" dirty="0" smtClean="0">
                <a:solidFill>
                  <a:srgbClr val="FFFF00"/>
                </a:solidFill>
              </a:rPr>
              <a:t> </a:t>
            </a:r>
            <a:r>
              <a:rPr lang="ru-RU" sz="4000" dirty="0" err="1" smtClean="0">
                <a:solidFill>
                  <a:srgbClr val="FFFF00"/>
                </a:solidFill>
              </a:rPr>
              <a:t>ще</a:t>
            </a:r>
            <a:r>
              <a:rPr lang="ru-RU" sz="4000" dirty="0" smtClean="0">
                <a:solidFill>
                  <a:srgbClr val="FFFF00"/>
                </a:solidFill>
              </a:rPr>
              <a:t> раз, </a:t>
            </a:r>
            <a:r>
              <a:rPr lang="ru-RU" sz="4000" dirty="0" err="1" smtClean="0">
                <a:solidFill>
                  <a:srgbClr val="FFFF00"/>
                </a:solidFill>
              </a:rPr>
              <a:t>друже</a:t>
            </a:r>
            <a:r>
              <a:rPr lang="ru-RU" sz="4000" dirty="0" smtClean="0">
                <a:solidFill>
                  <a:srgbClr val="FFFF00"/>
                </a:solidFill>
              </a:rPr>
              <a:t>, </a:t>
            </a:r>
            <a:r>
              <a:rPr lang="ru-RU" sz="4000" dirty="0" err="1" smtClean="0">
                <a:solidFill>
                  <a:srgbClr val="FFFF00"/>
                </a:solidFill>
              </a:rPr>
              <a:t>прилітай</a:t>
            </a:r>
            <a:r>
              <a:rPr lang="ru-RU" sz="4000" dirty="0" smtClean="0">
                <a:solidFill>
                  <a:srgbClr val="FFFF00"/>
                </a:solidFill>
              </a:rPr>
              <a:t>!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4048" y="3890664"/>
            <a:ext cx="30963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i="1" dirty="0">
                <a:solidFill>
                  <a:srgbClr val="FFFF00"/>
                </a:solidFill>
                <a:latin typeface="Georgia"/>
              </a:rPr>
              <a:t>Ігор Січовик</a:t>
            </a:r>
            <a:endParaRPr lang="uk-UA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89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4" y="0"/>
            <a:ext cx="9116766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331640" y="116633"/>
            <a:ext cx="63367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err="1" smtClean="0">
                <a:solidFill>
                  <a:schemeClr val="bg1"/>
                </a:solidFill>
              </a:rPr>
              <a:t>Привітний</a:t>
            </a:r>
            <a:r>
              <a:rPr lang="ru-RU" sz="3600" dirty="0" smtClean="0">
                <a:solidFill>
                  <a:schemeClr val="bg1"/>
                </a:solidFill>
              </a:rPr>
              <a:t> і </a:t>
            </a:r>
            <a:r>
              <a:rPr lang="ru-RU" sz="3600" dirty="0" err="1" smtClean="0">
                <a:solidFill>
                  <a:schemeClr val="bg1"/>
                </a:solidFill>
              </a:rPr>
              <a:t>світлий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smtClean="0">
                <a:solidFill>
                  <a:schemeClr val="bg1"/>
                </a:solidFill>
              </a:rPr>
              <a:t>наш</a:t>
            </a:r>
            <a:endParaRPr lang="uk-UA" sz="36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260648"/>
            <a:ext cx="727280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>
                <a:solidFill>
                  <a:schemeClr val="accent6">
                    <a:lumMod val="75000"/>
                  </a:schemeClr>
                </a:solidFill>
                <a:latin typeface="Georgia"/>
              </a:rPr>
              <a:t>Перше наше слово з нами повсякчас,</a:t>
            </a:r>
            <a:r>
              <a:rPr lang="uk-UA" sz="2800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uk-UA" sz="28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uk-UA" sz="2800" dirty="0">
                <a:solidFill>
                  <a:schemeClr val="accent6">
                    <a:lumMod val="75000"/>
                  </a:schemeClr>
                </a:solidFill>
                <a:latin typeface="Georgia"/>
              </a:rPr>
              <a:t>Мати-Україно, ти одна у нас!</a:t>
            </a:r>
            <a:r>
              <a:rPr lang="uk-UA" sz="2800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uk-UA" sz="28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uk-UA" sz="2800" dirty="0">
                <a:solidFill>
                  <a:schemeClr val="accent6">
                    <a:lumMod val="75000"/>
                  </a:schemeClr>
                </a:solidFill>
                <a:latin typeface="Georgia"/>
              </a:rPr>
              <a:t>Ниви і діброви, і садів окрас —</a:t>
            </a:r>
            <a:r>
              <a:rPr lang="uk-UA" sz="2800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uk-UA" sz="28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uk-UA" sz="2800" dirty="0">
                <a:solidFill>
                  <a:schemeClr val="accent6">
                    <a:lumMod val="75000"/>
                  </a:schemeClr>
                </a:solidFill>
                <a:latin typeface="Georgia"/>
              </a:rPr>
              <a:t>Рідна мати Батьківщино,</a:t>
            </a:r>
            <a:r>
              <a:rPr lang="uk-UA" sz="2800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uk-UA" sz="28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uk-UA" sz="2800" dirty="0">
                <a:solidFill>
                  <a:schemeClr val="accent6">
                    <a:lumMod val="75000"/>
                  </a:schemeClr>
                </a:solidFill>
                <a:latin typeface="Georgia"/>
              </a:rPr>
              <a:t>Ти ж одна у нас!</a:t>
            </a:r>
            <a:r>
              <a:rPr lang="uk-UA" sz="2800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uk-UA" sz="28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uk-UA" sz="2800" dirty="0">
                <a:solidFill>
                  <a:srgbClr val="FFFF00"/>
                </a:solidFill>
                <a:latin typeface="Georgia"/>
              </a:rPr>
              <a:t>Хай же мир і дружба поєднають всіх,</a:t>
            </a:r>
            <a:r>
              <a:rPr lang="uk-UA" sz="2800" dirty="0">
                <a:solidFill>
                  <a:srgbClr val="FFFF00"/>
                </a:solidFill>
              </a:rPr>
              <a:t/>
            </a:r>
            <a:br>
              <a:rPr lang="uk-UA" sz="2800" dirty="0">
                <a:solidFill>
                  <a:srgbClr val="FFFF00"/>
                </a:solidFill>
              </a:rPr>
            </a:br>
            <a:r>
              <a:rPr lang="uk-UA" sz="2800" dirty="0">
                <a:solidFill>
                  <a:srgbClr val="FFFF00"/>
                </a:solidFill>
                <a:latin typeface="Georgia"/>
              </a:rPr>
              <a:t>І дзвенить дитячий безтурботний сміх.</a:t>
            </a:r>
            <a:r>
              <a:rPr lang="uk-UA" sz="2800" dirty="0">
                <a:solidFill>
                  <a:srgbClr val="FFFF00"/>
                </a:solidFill>
              </a:rPr>
              <a:t/>
            </a:r>
            <a:br>
              <a:rPr lang="uk-UA" sz="2800" dirty="0">
                <a:solidFill>
                  <a:srgbClr val="FFFF00"/>
                </a:solidFill>
              </a:rPr>
            </a:br>
            <a:r>
              <a:rPr lang="uk-UA" sz="2800" dirty="0">
                <a:solidFill>
                  <a:srgbClr val="FFFF00"/>
                </a:solidFill>
                <a:latin typeface="Georgia"/>
              </a:rPr>
              <a:t>Нам зоріє доля світла і ясна.</a:t>
            </a:r>
            <a:r>
              <a:rPr lang="uk-UA" sz="2800" dirty="0">
                <a:solidFill>
                  <a:srgbClr val="FFFF00"/>
                </a:solidFill>
              </a:rPr>
              <a:t/>
            </a:r>
            <a:br>
              <a:rPr lang="uk-UA" sz="2800" dirty="0">
                <a:solidFill>
                  <a:srgbClr val="FFFF00"/>
                </a:solidFill>
              </a:rPr>
            </a:br>
            <a:r>
              <a:rPr lang="uk-UA" sz="2800" dirty="0">
                <a:solidFill>
                  <a:srgbClr val="FFFF00"/>
                </a:solidFill>
                <a:latin typeface="Georgia"/>
              </a:rPr>
              <a:t>Рідна мати Батьківщино,</a:t>
            </a:r>
            <a:r>
              <a:rPr lang="uk-UA" sz="2800" dirty="0">
                <a:solidFill>
                  <a:srgbClr val="FFFF00"/>
                </a:solidFill>
              </a:rPr>
              <a:t/>
            </a:r>
            <a:br>
              <a:rPr lang="uk-UA" sz="2800" dirty="0">
                <a:solidFill>
                  <a:srgbClr val="FFFF00"/>
                </a:solidFill>
              </a:rPr>
            </a:br>
            <a:r>
              <a:rPr lang="uk-UA" sz="2800" dirty="0">
                <a:solidFill>
                  <a:srgbClr val="FFFF00"/>
                </a:solidFill>
                <a:latin typeface="Georgia"/>
              </a:rPr>
              <a:t>Ти ж у нас одна!</a:t>
            </a:r>
            <a:r>
              <a:rPr lang="uk-UA" sz="2800" dirty="0">
                <a:solidFill>
                  <a:srgbClr val="FFFF00"/>
                </a:solidFill>
              </a:rPr>
              <a:t/>
            </a:r>
            <a:br>
              <a:rPr lang="uk-UA" sz="2800" dirty="0">
                <a:solidFill>
                  <a:srgbClr val="FFFF00"/>
                </a:solidFill>
              </a:rPr>
            </a:br>
            <a:r>
              <a:rPr lang="uk-UA" sz="2800" dirty="0" smtClean="0">
                <a:solidFill>
                  <a:srgbClr val="FFFF00"/>
                </a:solidFill>
              </a:rPr>
              <a:t>                                          </a:t>
            </a:r>
            <a:r>
              <a:rPr lang="uk-UA" sz="2800" i="1" dirty="0" smtClean="0">
                <a:solidFill>
                  <a:srgbClr val="FFFF00"/>
                </a:solidFill>
                <a:latin typeface="Georgia"/>
              </a:rPr>
              <a:t>Микола </a:t>
            </a:r>
            <a:r>
              <a:rPr lang="uk-UA" sz="2800" i="1" dirty="0">
                <a:solidFill>
                  <a:srgbClr val="FFFF00"/>
                </a:solidFill>
                <a:latin typeface="Georgia"/>
              </a:rPr>
              <a:t>Сингаївський</a:t>
            </a:r>
            <a:endParaRPr lang="uk-UA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190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86000" y="764704"/>
            <a:ext cx="552636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err="1" smtClean="0">
                <a:solidFill>
                  <a:srgbClr val="FFFF00"/>
                </a:solidFill>
              </a:rPr>
              <a:t>Красивий</a:t>
            </a:r>
            <a:r>
              <a:rPr lang="ru-RU" sz="4000" dirty="0" smtClean="0">
                <a:solidFill>
                  <a:srgbClr val="FFFF00"/>
                </a:solidFill>
              </a:rPr>
              <a:t>, </a:t>
            </a:r>
            <a:r>
              <a:rPr lang="ru-RU" sz="4000" dirty="0" err="1" smtClean="0">
                <a:solidFill>
                  <a:srgbClr val="FFFF00"/>
                </a:solidFill>
              </a:rPr>
              <a:t>щедрий</a:t>
            </a:r>
            <a:r>
              <a:rPr lang="ru-RU" sz="4000" dirty="0" smtClean="0">
                <a:solidFill>
                  <a:srgbClr val="FFFF00"/>
                </a:solidFill>
              </a:rPr>
              <a:t>, </a:t>
            </a:r>
            <a:r>
              <a:rPr lang="ru-RU" sz="4000" dirty="0" err="1" smtClean="0">
                <a:solidFill>
                  <a:srgbClr val="FFFF00"/>
                </a:solidFill>
              </a:rPr>
              <a:t>рідний</a:t>
            </a:r>
            <a:r>
              <a:rPr lang="ru-RU" sz="4000" dirty="0" smtClean="0">
                <a:solidFill>
                  <a:srgbClr val="FFFF00"/>
                </a:solidFill>
              </a:rPr>
              <a:t> край</a:t>
            </a:r>
          </a:p>
          <a:p>
            <a:r>
              <a:rPr lang="ru-RU" sz="4000" dirty="0" smtClean="0">
                <a:solidFill>
                  <a:srgbClr val="FFFF00"/>
                </a:solidFill>
              </a:rPr>
              <a:t>І </a:t>
            </a:r>
            <a:r>
              <a:rPr lang="ru-RU" sz="4000" dirty="0" err="1" smtClean="0">
                <a:solidFill>
                  <a:srgbClr val="FFFF00"/>
                </a:solidFill>
              </a:rPr>
              <a:t>мова</a:t>
            </a:r>
            <a:r>
              <a:rPr lang="ru-RU" sz="4000" dirty="0" smtClean="0">
                <a:solidFill>
                  <a:srgbClr val="FFFF00"/>
                </a:solidFill>
              </a:rPr>
              <a:t> наша </a:t>
            </a:r>
            <a:r>
              <a:rPr lang="ru-RU" sz="4000" dirty="0" err="1" smtClean="0">
                <a:solidFill>
                  <a:srgbClr val="FFFF00"/>
                </a:solidFill>
              </a:rPr>
              <a:t>солов’їна</a:t>
            </a:r>
            <a:endParaRPr lang="ru-RU" sz="4000" dirty="0" smtClean="0">
              <a:solidFill>
                <a:srgbClr val="FFFF00"/>
              </a:solidFill>
            </a:endParaRPr>
          </a:p>
          <a:p>
            <a:r>
              <a:rPr lang="ru-RU" sz="4000" dirty="0" smtClean="0">
                <a:solidFill>
                  <a:srgbClr val="FFFF00"/>
                </a:solidFill>
              </a:rPr>
              <a:t>Люби, </a:t>
            </a:r>
            <a:r>
              <a:rPr lang="ru-RU" sz="4000" dirty="0" err="1" smtClean="0">
                <a:solidFill>
                  <a:srgbClr val="FFFF00"/>
                </a:solidFill>
              </a:rPr>
              <a:t>шануй</a:t>
            </a:r>
            <a:r>
              <a:rPr lang="ru-RU" sz="4000" dirty="0" smtClean="0">
                <a:solidFill>
                  <a:srgbClr val="FFFF00"/>
                </a:solidFill>
              </a:rPr>
              <a:t>, </a:t>
            </a:r>
            <a:r>
              <a:rPr lang="ru-RU" sz="4000" dirty="0" err="1" smtClean="0">
                <a:solidFill>
                  <a:srgbClr val="FFFF00"/>
                </a:solidFill>
              </a:rPr>
              <a:t>оберігай</a:t>
            </a:r>
            <a:endParaRPr lang="ru-RU" sz="4000" dirty="0" smtClean="0">
              <a:solidFill>
                <a:srgbClr val="FFFF00"/>
              </a:solidFill>
            </a:endParaRPr>
          </a:p>
          <a:p>
            <a:r>
              <a:rPr lang="ru-RU" sz="4000" dirty="0" smtClean="0">
                <a:solidFill>
                  <a:srgbClr val="FFFF00"/>
                </a:solidFill>
              </a:rPr>
              <a:t>Усе, </a:t>
            </a:r>
            <a:r>
              <a:rPr lang="ru-RU" sz="4000" dirty="0" err="1" smtClean="0">
                <a:solidFill>
                  <a:srgbClr val="FFFF00"/>
                </a:solidFill>
              </a:rPr>
              <a:t>що</a:t>
            </a:r>
            <a:r>
              <a:rPr lang="ru-RU" sz="4000" dirty="0" smtClean="0">
                <a:solidFill>
                  <a:srgbClr val="FFFF00"/>
                </a:solidFill>
              </a:rPr>
              <a:t> </a:t>
            </a:r>
            <a:r>
              <a:rPr lang="ru-RU" sz="4000" dirty="0" err="1" smtClean="0">
                <a:solidFill>
                  <a:srgbClr val="FFFF00"/>
                </a:solidFill>
              </a:rPr>
              <a:t>зветься</a:t>
            </a:r>
            <a:r>
              <a:rPr lang="ru-RU" sz="4000" dirty="0" smtClean="0">
                <a:solidFill>
                  <a:srgbClr val="FFFF00"/>
                </a:solidFill>
              </a:rPr>
              <a:t> </a:t>
            </a:r>
            <a:r>
              <a:rPr lang="ru-RU" sz="4000" dirty="0" err="1" smtClean="0">
                <a:solidFill>
                  <a:srgbClr val="FFFF00"/>
                </a:solidFill>
              </a:rPr>
              <a:t>Україна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3934803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i="1" dirty="0">
                <a:solidFill>
                  <a:srgbClr val="FFFF00"/>
                </a:solidFill>
                <a:latin typeface="Georgia"/>
              </a:rPr>
              <a:t>Платон Воронько</a:t>
            </a:r>
            <a:endParaRPr lang="uk-UA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76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739" y="-31723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55776" y="404664"/>
            <a:ext cx="43022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.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404665"/>
            <a:ext cx="62646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err="1" smtClean="0">
                <a:solidFill>
                  <a:schemeClr val="bg1"/>
                </a:solidFill>
              </a:rPr>
              <a:t>Зацвітає</a:t>
            </a:r>
            <a:r>
              <a:rPr lang="ru-RU" sz="4000" dirty="0" smtClean="0">
                <a:solidFill>
                  <a:schemeClr val="bg1"/>
                </a:solidFill>
              </a:rPr>
              <a:t> калина,</a:t>
            </a:r>
          </a:p>
          <a:p>
            <a:r>
              <a:rPr lang="ru-RU" sz="4000" dirty="0" err="1" smtClean="0">
                <a:solidFill>
                  <a:schemeClr val="bg1"/>
                </a:solidFill>
              </a:rPr>
              <a:t>Зеленіє</a:t>
            </a:r>
            <a:r>
              <a:rPr lang="ru-RU" sz="4000" dirty="0" smtClean="0">
                <a:solidFill>
                  <a:schemeClr val="bg1"/>
                </a:solidFill>
              </a:rPr>
              <a:t> </a:t>
            </a:r>
            <a:r>
              <a:rPr lang="ru-RU" sz="4000" dirty="0" err="1" smtClean="0">
                <a:solidFill>
                  <a:schemeClr val="bg1"/>
                </a:solidFill>
              </a:rPr>
              <a:t>ліщина</a:t>
            </a:r>
            <a:r>
              <a:rPr lang="ru-RU" sz="4000" dirty="0" smtClean="0">
                <a:solidFill>
                  <a:schemeClr val="bg1"/>
                </a:solidFill>
              </a:rPr>
              <a:t>,</a:t>
            </a:r>
          </a:p>
          <a:p>
            <a:r>
              <a:rPr lang="ru-RU" sz="4000" dirty="0" smtClean="0">
                <a:solidFill>
                  <a:schemeClr val="bg1"/>
                </a:solidFill>
              </a:rPr>
              <a:t>Степом котиться диво-луна,</a:t>
            </a:r>
          </a:p>
          <a:p>
            <a:r>
              <a:rPr lang="ru-RU" sz="4000" dirty="0" err="1" smtClean="0">
                <a:solidFill>
                  <a:schemeClr val="bg1"/>
                </a:solidFill>
              </a:rPr>
              <a:t>Це</a:t>
            </a:r>
            <a:r>
              <a:rPr lang="ru-RU" sz="4000" dirty="0" smtClean="0">
                <a:solidFill>
                  <a:schemeClr val="bg1"/>
                </a:solidFill>
              </a:rPr>
              <a:t> моя </a:t>
            </a:r>
            <a:r>
              <a:rPr lang="ru-RU" sz="4000" dirty="0" err="1" smtClean="0">
                <a:solidFill>
                  <a:schemeClr val="bg1"/>
                </a:solidFill>
              </a:rPr>
              <a:t>Україна</a:t>
            </a:r>
            <a:r>
              <a:rPr lang="ru-RU" sz="4000" dirty="0" smtClean="0">
                <a:solidFill>
                  <a:schemeClr val="bg1"/>
                </a:solidFill>
              </a:rPr>
              <a:t>,</a:t>
            </a:r>
          </a:p>
          <a:p>
            <a:r>
              <a:rPr lang="ru-RU" sz="4000" dirty="0" err="1" smtClean="0">
                <a:solidFill>
                  <a:schemeClr val="bg1"/>
                </a:solidFill>
              </a:rPr>
              <a:t>Це</a:t>
            </a:r>
            <a:r>
              <a:rPr lang="ru-RU" sz="4000" dirty="0" smtClean="0">
                <a:solidFill>
                  <a:schemeClr val="bg1"/>
                </a:solidFill>
              </a:rPr>
              <a:t> моя </a:t>
            </a:r>
            <a:r>
              <a:rPr lang="ru-RU" sz="4000" dirty="0" err="1" smtClean="0">
                <a:solidFill>
                  <a:schemeClr val="bg1"/>
                </a:solidFill>
              </a:rPr>
              <a:t>Батьківщина</a:t>
            </a:r>
            <a:r>
              <a:rPr lang="ru-RU" sz="4000" dirty="0" smtClean="0">
                <a:solidFill>
                  <a:schemeClr val="bg1"/>
                </a:solidFill>
              </a:rPr>
              <a:t>,</a:t>
            </a:r>
          </a:p>
          <a:p>
            <a:r>
              <a:rPr lang="ru-RU" sz="4000" dirty="0" err="1" smtClean="0">
                <a:solidFill>
                  <a:schemeClr val="bg1"/>
                </a:solidFill>
              </a:rPr>
              <a:t>Що</a:t>
            </a:r>
            <a:r>
              <a:rPr lang="ru-RU" sz="4000" dirty="0" smtClean="0">
                <a:solidFill>
                  <a:schemeClr val="bg1"/>
                </a:solidFill>
              </a:rPr>
              <a:t>, як </a:t>
            </a:r>
            <a:r>
              <a:rPr lang="ru-RU" sz="4000" dirty="0" err="1" smtClean="0">
                <a:solidFill>
                  <a:schemeClr val="bg1"/>
                </a:solidFill>
              </a:rPr>
              <a:t>тато</a:t>
            </a:r>
            <a:r>
              <a:rPr lang="ru-RU" sz="4000" dirty="0" smtClean="0">
                <a:solidFill>
                  <a:schemeClr val="bg1"/>
                </a:solidFill>
              </a:rPr>
              <a:t> і мама, одна.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79912" y="4400237"/>
            <a:ext cx="51693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i="1" dirty="0">
                <a:solidFill>
                  <a:schemeClr val="bg1"/>
                </a:solidFill>
                <a:latin typeface="Georgia"/>
              </a:rPr>
              <a:t>Анатолій </a:t>
            </a:r>
            <a:r>
              <a:rPr lang="uk-UA" sz="3600" i="1" dirty="0" err="1">
                <a:solidFill>
                  <a:schemeClr val="bg1"/>
                </a:solidFill>
                <a:latin typeface="Georgia"/>
              </a:rPr>
              <a:t>Камінчук</a:t>
            </a:r>
            <a:endParaRPr lang="uk-UA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548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71600" y="1916832"/>
            <a:ext cx="6480720" cy="3825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Моя </a:t>
            </a:r>
            <a:r>
              <a:rPr lang="ru-RU" sz="4000" dirty="0" err="1" smtClean="0">
                <a:solidFill>
                  <a:schemeClr val="bg1"/>
                </a:solidFill>
              </a:rPr>
              <a:t>рідна</a:t>
            </a:r>
            <a:r>
              <a:rPr lang="ru-RU" sz="4000" dirty="0" smtClean="0">
                <a:solidFill>
                  <a:schemeClr val="bg1"/>
                </a:solidFill>
              </a:rPr>
              <a:t> </a:t>
            </a:r>
            <a:r>
              <a:rPr lang="ru-RU" sz="4000" dirty="0" err="1" smtClean="0">
                <a:solidFill>
                  <a:schemeClr val="bg1"/>
                </a:solidFill>
              </a:rPr>
              <a:t>Батьківщина</a:t>
            </a:r>
            <a:endParaRPr lang="ru-RU" sz="4000" dirty="0" smtClean="0">
              <a:solidFill>
                <a:schemeClr val="bg1"/>
              </a:solidFill>
            </a:endParaRPr>
          </a:p>
          <a:p>
            <a:r>
              <a:rPr lang="ru-RU" sz="4000" dirty="0" err="1" smtClean="0">
                <a:solidFill>
                  <a:schemeClr val="bg1"/>
                </a:solidFill>
              </a:rPr>
              <a:t>Має</a:t>
            </a:r>
            <a:r>
              <a:rPr lang="ru-RU" sz="4000" dirty="0" smtClean="0">
                <a:solidFill>
                  <a:schemeClr val="bg1"/>
                </a:solidFill>
              </a:rPr>
              <a:t> </a:t>
            </a:r>
            <a:r>
              <a:rPr lang="ru-RU" sz="4000" dirty="0" err="1" smtClean="0">
                <a:solidFill>
                  <a:schemeClr val="bg1"/>
                </a:solidFill>
              </a:rPr>
              <a:t>назву</a:t>
            </a:r>
            <a:r>
              <a:rPr lang="ru-RU" sz="4000" dirty="0" smtClean="0">
                <a:solidFill>
                  <a:schemeClr val="bg1"/>
                </a:solidFill>
              </a:rPr>
              <a:t> </a:t>
            </a:r>
            <a:r>
              <a:rPr lang="ru-RU" sz="4000" dirty="0" err="1" smtClean="0">
                <a:solidFill>
                  <a:schemeClr val="bg1"/>
                </a:solidFill>
              </a:rPr>
              <a:t>Україна</a:t>
            </a:r>
            <a:r>
              <a:rPr lang="ru-RU" sz="4000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sz="4000" dirty="0" smtClean="0">
                <a:solidFill>
                  <a:schemeClr val="bg1"/>
                </a:solidFill>
              </a:rPr>
              <a:t>В мене й </a:t>
            </a:r>
            <a:r>
              <a:rPr lang="ru-RU" sz="4000" dirty="0" err="1" smtClean="0">
                <a:solidFill>
                  <a:schemeClr val="bg1"/>
                </a:solidFill>
              </a:rPr>
              <a:t>нація</a:t>
            </a:r>
            <a:r>
              <a:rPr lang="ru-RU" sz="4000" dirty="0" smtClean="0">
                <a:solidFill>
                  <a:schemeClr val="bg1"/>
                </a:solidFill>
              </a:rPr>
              <a:t> своя –</a:t>
            </a:r>
          </a:p>
          <a:p>
            <a:r>
              <a:rPr lang="ru-RU" sz="4000" dirty="0" err="1" smtClean="0">
                <a:solidFill>
                  <a:schemeClr val="bg1"/>
                </a:solidFill>
              </a:rPr>
              <a:t>Українець</a:t>
            </a:r>
            <a:r>
              <a:rPr lang="ru-RU" sz="4000" dirty="0" smtClean="0">
                <a:solidFill>
                  <a:schemeClr val="bg1"/>
                </a:solidFill>
              </a:rPr>
              <a:t> в </a:t>
            </a:r>
            <a:r>
              <a:rPr lang="ru-RU" sz="4000" dirty="0" err="1" smtClean="0">
                <a:solidFill>
                  <a:schemeClr val="bg1"/>
                </a:solidFill>
              </a:rPr>
              <a:t>мами</a:t>
            </a:r>
            <a:r>
              <a:rPr lang="ru-RU" sz="4000" dirty="0" smtClean="0">
                <a:solidFill>
                  <a:schemeClr val="bg1"/>
                </a:solidFill>
              </a:rPr>
              <a:t> я.</a:t>
            </a:r>
          </a:p>
          <a:p>
            <a:r>
              <a:rPr lang="ru-RU" sz="4000" dirty="0" smtClean="0">
                <a:solidFill>
                  <a:schemeClr val="bg1"/>
                </a:solidFill>
              </a:rPr>
              <a:t>Є у мене й </a:t>
            </a:r>
            <a:r>
              <a:rPr lang="ru-RU" sz="4000" dirty="0" err="1" smtClean="0">
                <a:solidFill>
                  <a:schemeClr val="bg1"/>
                </a:solidFill>
              </a:rPr>
              <a:t>рідна</a:t>
            </a:r>
            <a:r>
              <a:rPr lang="ru-RU" sz="4000" dirty="0" smtClean="0">
                <a:solidFill>
                  <a:schemeClr val="bg1"/>
                </a:solidFill>
              </a:rPr>
              <a:t> </a:t>
            </a:r>
            <a:r>
              <a:rPr lang="ru-RU" sz="4000" dirty="0" err="1" smtClean="0">
                <a:solidFill>
                  <a:schemeClr val="bg1"/>
                </a:solidFill>
              </a:rPr>
              <a:t>мова</a:t>
            </a:r>
            <a:r>
              <a:rPr lang="ru-RU" sz="4000" dirty="0" smtClean="0">
                <a:solidFill>
                  <a:schemeClr val="bg1"/>
                </a:solidFill>
              </a:rPr>
              <a:t>,</a:t>
            </a:r>
          </a:p>
          <a:p>
            <a:r>
              <a:rPr lang="ru-RU" sz="4000" dirty="0" smtClean="0">
                <a:solidFill>
                  <a:schemeClr val="bg1"/>
                </a:solidFill>
              </a:rPr>
              <a:t>Де </a:t>
            </a:r>
            <a:r>
              <a:rPr lang="ru-RU" sz="4000" dirty="0" err="1" smtClean="0">
                <a:solidFill>
                  <a:schemeClr val="bg1"/>
                </a:solidFill>
              </a:rPr>
              <a:t>вкраїнське</a:t>
            </a:r>
            <a:r>
              <a:rPr lang="ru-RU" sz="4000" dirty="0" smtClean="0">
                <a:solidFill>
                  <a:schemeClr val="bg1"/>
                </a:solidFill>
              </a:rPr>
              <a:t> </a:t>
            </a:r>
            <a:r>
              <a:rPr lang="ru-RU" sz="4000" dirty="0" err="1" smtClean="0">
                <a:solidFill>
                  <a:schemeClr val="bg1"/>
                </a:solidFill>
              </a:rPr>
              <a:t>кожне</a:t>
            </a:r>
            <a:r>
              <a:rPr lang="ru-RU" sz="4000" dirty="0" smtClean="0">
                <a:solidFill>
                  <a:schemeClr val="bg1"/>
                </a:solidFill>
              </a:rPr>
              <a:t> слово.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99992" y="5589240"/>
            <a:ext cx="4464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i="1" dirty="0">
                <a:solidFill>
                  <a:schemeClr val="bg1"/>
                </a:solidFill>
                <a:latin typeface="Georgia"/>
              </a:rPr>
              <a:t>Олексій Довгий</a:t>
            </a:r>
            <a:endParaRPr lang="uk-UA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068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4973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86000" y="404664"/>
            <a:ext cx="675049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err="1" smtClean="0">
                <a:solidFill>
                  <a:srgbClr val="7030A0"/>
                </a:solidFill>
              </a:rPr>
              <a:t>Струмок</a:t>
            </a:r>
            <a:r>
              <a:rPr lang="ru-RU" sz="4000" dirty="0" smtClean="0">
                <a:solidFill>
                  <a:srgbClr val="7030A0"/>
                </a:solidFill>
              </a:rPr>
              <a:t> </a:t>
            </a:r>
            <a:r>
              <a:rPr lang="ru-RU" sz="4000" dirty="0" err="1" smtClean="0">
                <a:solidFill>
                  <a:srgbClr val="7030A0"/>
                </a:solidFill>
              </a:rPr>
              <a:t>серед</a:t>
            </a:r>
            <a:r>
              <a:rPr lang="ru-RU" sz="4000" dirty="0" smtClean="0">
                <a:solidFill>
                  <a:srgbClr val="7030A0"/>
                </a:solidFill>
              </a:rPr>
              <a:t> гаю, як </a:t>
            </a:r>
            <a:r>
              <a:rPr lang="ru-RU" sz="4000" dirty="0" err="1" smtClean="0">
                <a:solidFill>
                  <a:srgbClr val="7030A0"/>
                </a:solidFill>
              </a:rPr>
              <a:t>стрічечка</a:t>
            </a:r>
            <a:r>
              <a:rPr lang="ru-RU" sz="4000" dirty="0" smtClean="0">
                <a:solidFill>
                  <a:srgbClr val="7030A0"/>
                </a:solidFill>
              </a:rPr>
              <a:t>.</a:t>
            </a:r>
          </a:p>
          <a:p>
            <a:r>
              <a:rPr lang="ru-RU" sz="4000" dirty="0" smtClean="0">
                <a:solidFill>
                  <a:srgbClr val="7030A0"/>
                </a:solidFill>
              </a:rPr>
              <a:t>На </a:t>
            </a:r>
            <a:r>
              <a:rPr lang="ru-RU" sz="4000" dirty="0" err="1" smtClean="0">
                <a:solidFill>
                  <a:srgbClr val="7030A0"/>
                </a:solidFill>
              </a:rPr>
              <a:t>квітці</a:t>
            </a:r>
            <a:r>
              <a:rPr lang="ru-RU" sz="4000" dirty="0" smtClean="0">
                <a:solidFill>
                  <a:srgbClr val="7030A0"/>
                </a:solidFill>
              </a:rPr>
              <a:t> </a:t>
            </a:r>
            <a:r>
              <a:rPr lang="ru-RU" sz="4000" dirty="0" err="1" smtClean="0">
                <a:solidFill>
                  <a:srgbClr val="7030A0"/>
                </a:solidFill>
              </a:rPr>
              <a:t>метелик</a:t>
            </a:r>
            <a:r>
              <a:rPr lang="ru-RU" sz="4000" dirty="0" smtClean="0">
                <a:solidFill>
                  <a:srgbClr val="7030A0"/>
                </a:solidFill>
              </a:rPr>
              <a:t>, </a:t>
            </a:r>
            <a:r>
              <a:rPr lang="ru-RU" sz="4000" dirty="0" err="1" smtClean="0">
                <a:solidFill>
                  <a:srgbClr val="7030A0"/>
                </a:solidFill>
              </a:rPr>
              <a:t>мов</a:t>
            </a:r>
            <a:r>
              <a:rPr lang="ru-RU" sz="4000" dirty="0" smtClean="0">
                <a:solidFill>
                  <a:srgbClr val="7030A0"/>
                </a:solidFill>
              </a:rPr>
              <a:t> </a:t>
            </a:r>
            <a:r>
              <a:rPr lang="ru-RU" sz="4000" dirty="0" err="1" smtClean="0">
                <a:solidFill>
                  <a:srgbClr val="7030A0"/>
                </a:solidFill>
              </a:rPr>
              <a:t>свічечка</a:t>
            </a:r>
            <a:r>
              <a:rPr lang="ru-RU" sz="4000" dirty="0" smtClean="0">
                <a:solidFill>
                  <a:srgbClr val="7030A0"/>
                </a:solidFill>
              </a:rPr>
              <a:t>.</a:t>
            </a:r>
          </a:p>
          <a:p>
            <a:r>
              <a:rPr lang="ru-RU" sz="4000" dirty="0" err="1" smtClean="0">
                <a:solidFill>
                  <a:srgbClr val="7030A0"/>
                </a:solidFill>
              </a:rPr>
              <a:t>Хвилюють</a:t>
            </a:r>
            <a:r>
              <a:rPr lang="ru-RU" sz="4000" dirty="0" smtClean="0">
                <a:solidFill>
                  <a:srgbClr val="7030A0"/>
                </a:solidFill>
              </a:rPr>
              <a:t>, </a:t>
            </a:r>
            <a:r>
              <a:rPr lang="ru-RU" sz="4000" dirty="0" err="1" smtClean="0">
                <a:solidFill>
                  <a:srgbClr val="7030A0"/>
                </a:solidFill>
              </a:rPr>
              <a:t>малюють</a:t>
            </a:r>
            <a:r>
              <a:rPr lang="ru-RU" sz="4000" dirty="0" smtClean="0">
                <a:solidFill>
                  <a:srgbClr val="7030A0"/>
                </a:solidFill>
              </a:rPr>
              <a:t>, </a:t>
            </a:r>
            <a:r>
              <a:rPr lang="ru-RU" sz="4000" dirty="0" err="1" smtClean="0">
                <a:solidFill>
                  <a:srgbClr val="7030A0"/>
                </a:solidFill>
              </a:rPr>
              <a:t>квітують</a:t>
            </a:r>
            <a:r>
              <a:rPr lang="ru-RU" sz="4000" dirty="0" smtClean="0">
                <a:solidFill>
                  <a:srgbClr val="7030A0"/>
                </a:solidFill>
              </a:rPr>
              <a:t> поля –</a:t>
            </a:r>
          </a:p>
          <a:p>
            <a:r>
              <a:rPr lang="ru-RU" sz="4000" dirty="0" err="1" smtClean="0">
                <a:solidFill>
                  <a:srgbClr val="7030A0"/>
                </a:solidFill>
              </a:rPr>
              <a:t>Добридень</a:t>
            </a:r>
            <a:r>
              <a:rPr lang="ru-RU" sz="4000" dirty="0" smtClean="0">
                <a:solidFill>
                  <a:srgbClr val="7030A0"/>
                </a:solidFill>
              </a:rPr>
              <a:t> </a:t>
            </a:r>
            <a:r>
              <a:rPr lang="ru-RU" sz="4000" dirty="0" err="1" smtClean="0">
                <a:solidFill>
                  <a:srgbClr val="7030A0"/>
                </a:solidFill>
              </a:rPr>
              <a:t>тобі</a:t>
            </a:r>
            <a:r>
              <a:rPr lang="ru-RU" sz="4000" dirty="0" smtClean="0">
                <a:solidFill>
                  <a:srgbClr val="7030A0"/>
                </a:solidFill>
              </a:rPr>
              <a:t>, </a:t>
            </a:r>
            <a:r>
              <a:rPr lang="ru-RU" sz="4000" dirty="0" err="1" smtClean="0">
                <a:solidFill>
                  <a:srgbClr val="7030A0"/>
                </a:solidFill>
              </a:rPr>
              <a:t>Україно</a:t>
            </a:r>
            <a:r>
              <a:rPr lang="ru-RU" sz="4000" dirty="0" smtClean="0">
                <a:solidFill>
                  <a:srgbClr val="7030A0"/>
                </a:solidFill>
              </a:rPr>
              <a:t> моя!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64088" y="4536996"/>
            <a:ext cx="33123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sz="3600" dirty="0" smtClean="0">
              <a:solidFill>
                <a:srgbClr val="7030A0"/>
              </a:solidFill>
            </a:endParaRPr>
          </a:p>
          <a:p>
            <a:r>
              <a:rPr lang="uk-UA" sz="3600" dirty="0" smtClean="0">
                <a:solidFill>
                  <a:srgbClr val="7030A0"/>
                </a:solidFill>
              </a:rPr>
              <a:t>Павло </a:t>
            </a:r>
            <a:r>
              <a:rPr lang="uk-UA" sz="3600" dirty="0">
                <a:solidFill>
                  <a:srgbClr val="7030A0"/>
                </a:solidFill>
              </a:rPr>
              <a:t>Тичина</a:t>
            </a:r>
          </a:p>
        </p:txBody>
      </p:sp>
    </p:spTree>
    <p:extLst>
      <p:ext uri="{BB962C8B-B14F-4D97-AF65-F5344CB8AC3E}">
        <p14:creationId xmlns:p14="http://schemas.microsoft.com/office/powerpoint/2010/main" val="322845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334</Words>
  <Application>Microsoft Office PowerPoint</Application>
  <PresentationFormat>Экран (4:3)</PresentationFormat>
  <Paragraphs>58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RePack by Diakov</cp:lastModifiedBy>
  <cp:revision>9</cp:revision>
  <dcterms:created xsi:type="dcterms:W3CDTF">2020-07-19T18:17:22Z</dcterms:created>
  <dcterms:modified xsi:type="dcterms:W3CDTF">2022-02-20T18:06:26Z</dcterms:modified>
</cp:coreProperties>
</file>