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EF7F355-06A3-4FE6-A95E-A6E360AD1FC0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81F59D0-5915-4033-A644-23E5804B5F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7%D0%B0%D0%BA%D0%BE%D0%BD%D0%B8_%D0%9D%D1%8C%D1%8E%D1%82%D0%BE%D0%BD%D0%B0" TargetMode="External"/><Relationship Id="rId13" Type="http://schemas.openxmlformats.org/officeDocument/2006/relationships/hyperlink" Target="https://uk.wikipedia.org/wiki/%D0%9A%D0%B2%D0%B0%D0%BD%D1%82%D0%BE%D0%B2%D0%B0_%D0%BC%D0%B5%D1%85%D0%B0%D0%BD%D1%96%D0%BA%D0%B0" TargetMode="External"/><Relationship Id="rId3" Type="http://schemas.openxmlformats.org/officeDocument/2006/relationships/hyperlink" Target="https://uk.wikipedia.org/wiki/%D0%9F%D1%80%D0%BE%D1%81%D1%82%D1%96%D1%80" TargetMode="External"/><Relationship Id="rId7" Type="http://schemas.openxmlformats.org/officeDocument/2006/relationships/hyperlink" Target="https://uk.wikipedia.org/wiki/%D0%A8%D0%B2%D0%B8%D0%B4%D0%BA%D1%96%D1%81%D1%82%D1%8C_%D1%81%D0%B2%D1%96%D1%82%D0%BB%D0%B0" TargetMode="External"/><Relationship Id="rId12" Type="http://schemas.openxmlformats.org/officeDocument/2006/relationships/hyperlink" Target="https://uk.wikipedia.org/wiki/%D0%9C%D0%BE%D0%BB%D0%B5%D0%BA%D1%83%D0%BB%D0%B0" TargetMode="External"/><Relationship Id="rId2" Type="http://schemas.openxmlformats.org/officeDocument/2006/relationships/hyperlink" Target="https://uk.wikipedia.org/wiki/%D0%A4%D1%96%D0%B7%D0%B8%D1%87%D0%BD%D0%B5_%D1%82%D1%96%D0%BB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A%D0%BB%D0%B0%D1%81%D0%B8%D1%87%D0%BD%D0%B0_%D0%BC%D0%B5%D1%85%D0%B0%D0%BD%D1%96%D0%BA%D0%B0" TargetMode="External"/><Relationship Id="rId11" Type="http://schemas.openxmlformats.org/officeDocument/2006/relationships/hyperlink" Target="https://uk.wikipedia.org/wiki/%D0%90%D1%82%D0%BE%D0%BC" TargetMode="External"/><Relationship Id="rId5" Type="http://schemas.openxmlformats.org/officeDocument/2006/relationships/hyperlink" Target="https://uk.wikipedia.org/wiki/%D0%9C%D0%B5%D1%85%D0%B0%D0%BD%D1%96%D0%BA%D0%B0" TargetMode="External"/><Relationship Id="rId10" Type="http://schemas.openxmlformats.org/officeDocument/2006/relationships/hyperlink" Target="https://uk.wikipedia.org/wiki/%D0%95%D0%BB%D0%B5%D0%BA%D1%82%D1%80%D0%BE%D0%BD" TargetMode="External"/><Relationship Id="rId4" Type="http://schemas.openxmlformats.org/officeDocument/2006/relationships/hyperlink" Target="https://uk.wikipedia.org/wiki/%D0%A7%D0%B0%D1%81" TargetMode="External"/><Relationship Id="rId9" Type="http://schemas.openxmlformats.org/officeDocument/2006/relationships/hyperlink" Target="https://uk.wikipedia.org/wiki/%D0%A0%D0%B5%D0%BB%D1%8F%D1%82%D0%B8%D0%B2%D1%96%D1%81%D1%82%D1%81%D1%8C%D0%BA%D0%B0_%D0%BC%D0%B5%D1%85%D0%B0%D0%BD%D1%96%D0%BA%D0%B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8%D1%81%D1%82%D0%B5%D0%BC%D0%B0_%D0%BA%D0%BE%D0%BE%D1%80%D0%B4%D0%B8%D0%BD%D0%B0%D1%82" TargetMode="External"/><Relationship Id="rId2" Type="http://schemas.openxmlformats.org/officeDocument/2006/relationships/hyperlink" Target="https://uk.wikipedia.org/wiki/%D0%A1%D0%B8%D1%81%D1%82%D0%B5%D0%BC%D0%B0_%D0%B2%D1%96%D0%B4%D0%BB%D1%96%D0%BA%D1%8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uk.wikipedia.org/wiki/%D0%94%D0%B5%D0%BA%D0%B0%D1%80%D1%82%D0%BE%D0%B2%D0%B0_%D1%81%D0%B8%D1%81%D1%82%D0%B5%D0%BC%D0%B0_%D0%BA%D0%BE%D0%BE%D1%80%D0%B4%D0%B8%D0%BD%D0%B0%D1%8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Механічний Рух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49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Механічний рух </a:t>
            </a:r>
            <a:r>
              <a:rPr lang="uk-UA" dirty="0" err="1" smtClean="0"/>
              <a:t>це-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Механічний</a:t>
            </a:r>
            <a:r>
              <a:rPr lang="ru-RU" b="1" dirty="0"/>
              <a:t> </a:t>
            </a:r>
            <a:r>
              <a:rPr lang="ru-RU" b="1" dirty="0" err="1"/>
              <a:t>рух</a:t>
            </a:r>
            <a:r>
              <a:rPr lang="ru-RU" dirty="0"/>
              <a:t> —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 </a:t>
            </a:r>
            <a:r>
              <a:rPr lang="ru-RU" dirty="0" err="1">
                <a:hlinkClick r:id="rId2" tooltip="Фізичне тіло"/>
              </a:rPr>
              <a:t>тіл</a:t>
            </a:r>
            <a:r>
              <a:rPr lang="ru-RU" dirty="0"/>
              <a:t>,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, у </a:t>
            </a:r>
            <a:r>
              <a:rPr lang="ru-RU" dirty="0" err="1">
                <a:hlinkClick r:id="rId3" tooltip="Простір"/>
              </a:rPr>
              <a:t>просторі</a:t>
            </a:r>
            <a:r>
              <a:rPr lang="ru-RU" dirty="0"/>
              <a:t> з </a:t>
            </a:r>
            <a:r>
              <a:rPr lang="ru-RU" dirty="0" err="1"/>
              <a:t>плином</a:t>
            </a:r>
            <a:r>
              <a:rPr lang="ru-RU" dirty="0"/>
              <a:t> </a:t>
            </a:r>
            <a:r>
              <a:rPr lang="ru-RU" dirty="0">
                <a:hlinkClick r:id="rId4" tooltip="Час"/>
              </a:rPr>
              <a:t>часу</a:t>
            </a:r>
            <a:r>
              <a:rPr lang="ru-RU" dirty="0"/>
              <a:t>. </a:t>
            </a:r>
            <a:r>
              <a:rPr lang="ru-RU" dirty="0" err="1"/>
              <a:t>Розділ</a:t>
            </a:r>
            <a:r>
              <a:rPr lang="ru-RU" dirty="0"/>
              <a:t> </a:t>
            </a:r>
            <a:r>
              <a:rPr lang="ru-RU" dirty="0" err="1"/>
              <a:t>фізики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механічного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 </a:t>
            </a:r>
            <a:r>
              <a:rPr lang="ru-RU" dirty="0" err="1">
                <a:hlinkClick r:id="rId5" tooltip="Механіка"/>
              </a:rPr>
              <a:t>механікою</a:t>
            </a:r>
            <a:r>
              <a:rPr lang="ru-RU" dirty="0"/>
              <a:t>.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механікою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 </a:t>
            </a:r>
            <a:r>
              <a:rPr lang="ru-RU" dirty="0" err="1">
                <a:hlinkClick r:id="rId6" tooltip="Класична механіка"/>
              </a:rPr>
              <a:t>класичну</a:t>
            </a:r>
            <a:r>
              <a:rPr lang="ru-RU" dirty="0">
                <a:hlinkClick r:id="rId6" tooltip="Класична механіка"/>
              </a:rPr>
              <a:t> </a:t>
            </a:r>
            <a:r>
              <a:rPr lang="ru-RU" dirty="0" err="1">
                <a:hlinkClick r:id="rId6" tooltip="Класична механіка"/>
              </a:rPr>
              <a:t>механіку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макроскопічних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рухаються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швидкостями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багато</a:t>
            </a:r>
            <a:r>
              <a:rPr lang="ru-RU" dirty="0"/>
              <a:t> раз </a:t>
            </a:r>
            <a:r>
              <a:rPr lang="ru-RU" dirty="0" err="1"/>
              <a:t>менші</a:t>
            </a:r>
            <a:r>
              <a:rPr lang="ru-RU" dirty="0"/>
              <a:t> за </a:t>
            </a:r>
            <a:r>
              <a:rPr lang="ru-RU" dirty="0" err="1">
                <a:hlinkClick r:id="rId7" tooltip="Швидкість світла"/>
              </a:rPr>
              <a:t>швидкість</a:t>
            </a:r>
            <a:r>
              <a:rPr lang="ru-RU" dirty="0">
                <a:hlinkClick r:id="rId7" tooltip="Швидкість світла"/>
              </a:rPr>
              <a:t> </a:t>
            </a:r>
            <a:r>
              <a:rPr lang="ru-RU" dirty="0" err="1">
                <a:hlinkClick r:id="rId7" tooltip="Швидкість світла"/>
              </a:rPr>
              <a:t>світла</a:t>
            </a:r>
            <a:r>
              <a:rPr lang="ru-RU" dirty="0"/>
              <a:t> у </a:t>
            </a:r>
            <a:r>
              <a:rPr lang="ru-RU" dirty="0" err="1"/>
              <a:t>вакуумі</a:t>
            </a:r>
            <a:r>
              <a:rPr lang="ru-RU" dirty="0"/>
              <a:t>.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механіки</a:t>
            </a:r>
            <a:r>
              <a:rPr lang="ru-RU" dirty="0"/>
              <a:t> лежать </a:t>
            </a:r>
            <a:r>
              <a:rPr lang="ru-RU" dirty="0" err="1">
                <a:hlinkClick r:id="rId8" tooltip="Закони Ньютона"/>
              </a:rPr>
              <a:t>закони</a:t>
            </a:r>
            <a:r>
              <a:rPr lang="ru-RU" dirty="0">
                <a:hlinkClick r:id="rId8" tooltip="Закони Ньютона"/>
              </a:rPr>
              <a:t> Ньютона</a:t>
            </a:r>
            <a:r>
              <a:rPr lang="ru-RU" dirty="0"/>
              <a:t>. Тому </a:t>
            </a:r>
            <a:r>
              <a:rPr lang="ru-RU" dirty="0" err="1"/>
              <a:t>її</a:t>
            </a:r>
            <a:r>
              <a:rPr lang="ru-RU" dirty="0"/>
              <a:t> часто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ньютонівською</a:t>
            </a:r>
            <a:r>
              <a:rPr lang="ru-RU" dirty="0"/>
              <a:t> </a:t>
            </a:r>
            <a:r>
              <a:rPr lang="ru-RU" dirty="0" err="1"/>
              <a:t>механікою</a:t>
            </a:r>
            <a:r>
              <a:rPr lang="ru-RU" dirty="0"/>
              <a:t>.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близькою</a:t>
            </a:r>
            <a:r>
              <a:rPr lang="ru-RU" dirty="0"/>
              <a:t> до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у </a:t>
            </a:r>
            <a:r>
              <a:rPr lang="ru-RU" dirty="0" err="1"/>
              <a:t>вакуумі</a:t>
            </a:r>
            <a:r>
              <a:rPr lang="ru-RU" dirty="0"/>
              <a:t> </a:t>
            </a:r>
            <a:r>
              <a:rPr lang="ru-RU" dirty="0" err="1"/>
              <a:t>вивчає</a:t>
            </a:r>
            <a:r>
              <a:rPr lang="ru-RU" dirty="0"/>
              <a:t> </a:t>
            </a:r>
            <a:r>
              <a:rPr lang="ru-RU" dirty="0" err="1">
                <a:hlinkClick r:id="rId9" tooltip="Релятивістська механіка"/>
              </a:rPr>
              <a:t>релятивістська</a:t>
            </a:r>
            <a:r>
              <a:rPr lang="ru-RU" dirty="0">
                <a:hlinkClick r:id="rId9" tooltip="Релятивістська механіка"/>
              </a:rPr>
              <a:t> </a:t>
            </a:r>
            <a:r>
              <a:rPr lang="ru-RU" dirty="0" err="1">
                <a:hlinkClick r:id="rId9" tooltip="Релятивістська механіка"/>
              </a:rPr>
              <a:t>механіка</a:t>
            </a:r>
            <a:r>
              <a:rPr lang="ru-RU" dirty="0"/>
              <a:t>, а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мікрочастинок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: </a:t>
            </a:r>
            <a:r>
              <a:rPr lang="ru-RU" dirty="0" err="1">
                <a:hlinkClick r:id="rId10" tooltip="Електрон"/>
              </a:rPr>
              <a:t>електронів</a:t>
            </a:r>
            <a:r>
              <a:rPr lang="ru-RU" dirty="0"/>
              <a:t>, </a:t>
            </a:r>
            <a:r>
              <a:rPr lang="ru-RU" dirty="0" err="1">
                <a:hlinkClick r:id="rId11" tooltip="Атом"/>
              </a:rPr>
              <a:t>атомів</a:t>
            </a:r>
            <a:r>
              <a:rPr lang="ru-RU" dirty="0"/>
              <a:t>, </a:t>
            </a:r>
            <a:r>
              <a:rPr lang="ru-RU" dirty="0">
                <a:hlinkClick r:id="rId12" tooltip="Молекула"/>
              </a:rPr>
              <a:t>молекул</a:t>
            </a:r>
            <a:r>
              <a:rPr lang="ru-RU" dirty="0"/>
              <a:t>, та </a:t>
            </a:r>
            <a:r>
              <a:rPr lang="ru-RU" dirty="0" err="1"/>
              <a:t>інше</a:t>
            </a:r>
            <a:r>
              <a:rPr lang="ru-RU" dirty="0"/>
              <a:t>) — </a:t>
            </a:r>
            <a:r>
              <a:rPr lang="ru-RU" dirty="0" err="1">
                <a:hlinkClick r:id="rId13" tooltip="Квантова механіка"/>
              </a:rPr>
              <a:t>квантова</a:t>
            </a:r>
            <a:r>
              <a:rPr lang="ru-RU" dirty="0">
                <a:hlinkClick r:id="rId13" tooltip="Квантова механіка"/>
              </a:rPr>
              <a:t> </a:t>
            </a:r>
            <a:r>
              <a:rPr lang="ru-RU" dirty="0" err="1">
                <a:hlinkClick r:id="rId13" tooltip="Квантова механіка"/>
              </a:rPr>
              <a:t>механіка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93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Якщо</a:t>
            </a:r>
            <a:r>
              <a:rPr lang="ru-RU" dirty="0"/>
              <a:t> в нас є точка А, </a:t>
            </a:r>
            <a:r>
              <a:rPr lang="ru-RU" dirty="0">
                <a:hlinkClick r:id="rId2" tooltip="Система відліку"/>
              </a:rPr>
              <a:t>система </a:t>
            </a:r>
            <a:r>
              <a:rPr lang="ru-RU" dirty="0" err="1">
                <a:hlinkClick r:id="rId2" tooltip="Система відліку"/>
              </a:rPr>
              <a:t>відліку</a:t>
            </a:r>
            <a:r>
              <a:rPr lang="ru-RU" dirty="0"/>
              <a:t> і </a:t>
            </a:r>
            <a:r>
              <a:rPr lang="ru-RU" dirty="0" err="1"/>
              <a:t>зв'язана</a:t>
            </a:r>
            <a:r>
              <a:rPr lang="ru-RU" dirty="0"/>
              <a:t> з нею </a:t>
            </a:r>
            <a:r>
              <a:rPr lang="ru-RU" dirty="0">
                <a:hlinkClick r:id="rId3" tooltip="Система координат"/>
              </a:rPr>
              <a:t>система координат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частинки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подати як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координати</a:t>
            </a:r>
            <a:r>
              <a:rPr lang="ru-RU" dirty="0"/>
              <a:t> точки </a:t>
            </a:r>
            <a:r>
              <a:rPr lang="ru-RU" dirty="0" err="1"/>
              <a:t>від</a:t>
            </a:r>
            <a:r>
              <a:rPr lang="ru-RU" dirty="0"/>
              <a:t> часу. </a:t>
            </a:r>
            <a:r>
              <a:rPr lang="ru-RU" dirty="0" err="1"/>
              <a:t>Наприклад</a:t>
            </a:r>
            <a:r>
              <a:rPr lang="ru-RU" dirty="0"/>
              <a:t> для </a:t>
            </a:r>
            <a:r>
              <a:rPr lang="ru-RU" dirty="0" err="1"/>
              <a:t>прямокутної</a:t>
            </a:r>
            <a:r>
              <a:rPr lang="ru-RU" dirty="0"/>
              <a:t> </a:t>
            </a:r>
            <a:r>
              <a:rPr lang="ru-RU" dirty="0" err="1">
                <a:hlinkClick r:id="rId4" tooltip="Декартова система координат"/>
              </a:rPr>
              <a:t>декартової</a:t>
            </a:r>
            <a:r>
              <a:rPr lang="ru-RU" dirty="0">
                <a:hlinkClick r:id="rId4" tooltip="Декартова система координат"/>
              </a:rPr>
              <a:t> </a:t>
            </a:r>
            <a:r>
              <a:rPr lang="ru-RU" dirty="0" err="1">
                <a:hlinkClick r:id="rId4" tooltip="Декартова система координат"/>
              </a:rPr>
              <a:t>системи</a:t>
            </a:r>
            <a:r>
              <a:rPr lang="ru-RU" dirty="0">
                <a:hlinkClick r:id="rId4" tooltip="Декартова система координат"/>
              </a:rPr>
              <a:t> координат</a:t>
            </a:r>
            <a:r>
              <a:rPr lang="ru-RU" dirty="0"/>
              <a:t>: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196" y="3212976"/>
            <a:ext cx="45671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677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9" y="0"/>
            <a:ext cx="915601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777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3"/>
            <a:ext cx="6696744" cy="4783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4260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</TotalTime>
  <Words>19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NewsPrint</vt:lpstr>
      <vt:lpstr>Механічний Рух</vt:lpstr>
      <vt:lpstr>Механічний рух це-</vt:lpstr>
      <vt:lpstr>Наприклад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Механічний Рух</dc:title>
  <dc:creator>User</dc:creator>
  <cp:lastModifiedBy>User</cp:lastModifiedBy>
  <cp:revision>1</cp:revision>
  <dcterms:created xsi:type="dcterms:W3CDTF">2023-11-13T18:15:31Z</dcterms:created>
  <dcterms:modified xsi:type="dcterms:W3CDTF">2023-11-13T18:19:15Z</dcterms:modified>
</cp:coreProperties>
</file>