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40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5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44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7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25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5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35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4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48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85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60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89E20-DDD7-4936-B0A8-7512F57F57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C0CDB-778C-49A5-9BC2-0EE642D0A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4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en-US" dirty="0" smtClean="0"/>
              <a:t>x</a:t>
            </a:r>
            <a:r>
              <a:rPr lang="ru-RU" dirty="0" smtClean="0"/>
              <a:t>           0           2</a:t>
            </a:r>
          </a:p>
          <a:p>
            <a:r>
              <a:rPr lang="ru-RU" dirty="0" smtClean="0"/>
              <a:t>    </a:t>
            </a:r>
            <a:r>
              <a:rPr lang="en-US" dirty="0"/>
              <a:t>y</a:t>
            </a:r>
            <a:r>
              <a:rPr lang="ru-RU" dirty="0" smtClean="0"/>
              <a:t>          5           4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131840" y="4509120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995936" y="4043806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48064" y="4043806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3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1800" dirty="0" smtClean="0"/>
              <a:t>y</a:t>
            </a:r>
            <a:r>
              <a:rPr lang="en-US" dirty="0" smtClean="0"/>
              <a:t>     </a:t>
            </a:r>
          </a:p>
          <a:p>
            <a:endParaRPr lang="en-US" dirty="0"/>
          </a:p>
          <a:p>
            <a:r>
              <a:rPr lang="en-US" dirty="0" smtClean="0"/>
              <a:t>                             </a:t>
            </a:r>
            <a:r>
              <a:rPr lang="en-US" sz="1800" dirty="0" smtClean="0"/>
              <a:t>5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 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                                       x          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                                             0         2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3491880" y="1916832"/>
            <a:ext cx="0" cy="3312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475656" y="3789040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99792" y="2708920"/>
            <a:ext cx="194421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79912" y="364502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67944" y="364502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7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2022-12-21T09:25:32Z</dcterms:created>
  <dcterms:modified xsi:type="dcterms:W3CDTF">2022-12-21T09:40:06Z</dcterms:modified>
</cp:coreProperties>
</file>