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Sport in My Life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Solovyeva</a:t>
            </a:r>
            <a:r>
              <a:rPr lang="en-US" dirty="0" smtClean="0"/>
              <a:t> Olsen</a:t>
            </a:r>
          </a:p>
          <a:p>
            <a:r>
              <a:rPr lang="en-US" dirty="0" smtClean="0"/>
              <a:t>7 </a:t>
            </a:r>
            <a:r>
              <a:rPr lang="ru-RU" dirty="0" smtClean="0"/>
              <a:t>«</a:t>
            </a:r>
            <a:r>
              <a:rPr lang="en-US" dirty="0" smtClean="0"/>
              <a:t>Z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en-US" dirty="0" smtClean="0"/>
              <a:t>class of school No. 1324 Moscow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Sport takes an important place in my life.</a:t>
            </a:r>
            <a:endParaRPr lang="ru-RU" dirty="0"/>
          </a:p>
        </p:txBody>
      </p:sp>
      <p:pic>
        <p:nvPicPr>
          <p:cNvPr id="4" name="Содержимое 3" descr="плавание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34" y="1484784"/>
            <a:ext cx="8050132" cy="50405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I’ve been going to swimming school for six years. </a:t>
            </a:r>
            <a:endParaRPr lang="ru-RU" dirty="0"/>
          </a:p>
        </p:txBody>
      </p:sp>
      <p:pic>
        <p:nvPicPr>
          <p:cNvPr id="4" name="Содержимое 3" descr="1358149076_plav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0"/>
            <a:ext cx="8352928" cy="492514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go to trainings three days a week.</a:t>
            </a:r>
            <a:endParaRPr lang="ru-RU" dirty="0"/>
          </a:p>
        </p:txBody>
      </p:sp>
      <p:pic>
        <p:nvPicPr>
          <p:cNvPr id="4" name="Содержимое 3" descr="16552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0200"/>
            <a:ext cx="8136903" cy="50691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Now I often take part in different swimming competitions.</a:t>
            </a:r>
            <a:endParaRPr lang="ru-RU" dirty="0"/>
          </a:p>
        </p:txBody>
      </p:sp>
      <p:pic>
        <p:nvPicPr>
          <p:cNvPr id="4" name="Содержимое 3" descr="p1pa92wlu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00200"/>
            <a:ext cx="8352928" cy="49251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of all I like to use the breaststroke.</a:t>
            </a:r>
            <a:endParaRPr lang="ru-RU" dirty="0"/>
          </a:p>
        </p:txBody>
      </p:sp>
      <p:pic>
        <p:nvPicPr>
          <p:cNvPr id="4" name="Содержимое 3" descr="sw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7344815" cy="50691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Sport gives me health, strength and self-reliance.</a:t>
            </a:r>
            <a:endParaRPr lang="ru-RU" dirty="0"/>
          </a:p>
        </p:txBody>
      </p:sp>
      <p:pic>
        <p:nvPicPr>
          <p:cNvPr id="8" name="Содержимое 7" descr="507175821b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0200"/>
            <a:ext cx="7848872" cy="49971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I have sport figure. I consider that sport is my reliable helper.</a:t>
            </a:r>
            <a:endParaRPr lang="ru-RU" dirty="0"/>
          </a:p>
        </p:txBody>
      </p:sp>
      <p:pic>
        <p:nvPicPr>
          <p:cNvPr id="4" name="Содержимое 3" descr="1295876061_plav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344816" cy="489654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Sport in My Life</vt:lpstr>
      <vt:lpstr>Sport takes an important place in my life.</vt:lpstr>
      <vt:lpstr> I’ve been going to swimming school for six years. </vt:lpstr>
      <vt:lpstr>I go to trainings three days a week.</vt:lpstr>
      <vt:lpstr> Now I often take part in different swimming competitions.</vt:lpstr>
      <vt:lpstr>Most of all I like to use the breaststroke.</vt:lpstr>
      <vt:lpstr>Sport gives me health, strength and self-reliance.</vt:lpstr>
      <vt:lpstr>Now I have sport figure. I consider that sport is my reliable helper.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in My Life</dc:title>
  <dc:creator>Галина</dc:creator>
  <cp:lastModifiedBy>Пользователь</cp:lastModifiedBy>
  <cp:revision>3</cp:revision>
  <dcterms:created xsi:type="dcterms:W3CDTF">2015-04-05T20:45:05Z</dcterms:created>
  <dcterms:modified xsi:type="dcterms:W3CDTF">2015-04-05T21:13:33Z</dcterms:modified>
</cp:coreProperties>
</file>