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20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74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55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06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58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5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22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38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16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42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73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EC28B-64EE-40E3-8E4E-58780543A2D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BAB42-459E-45D1-8137-CEB950C0D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765477"/>
              </p:ext>
            </p:extLst>
          </p:nvPr>
        </p:nvGraphicFramePr>
        <p:xfrm>
          <a:off x="179512" y="44623"/>
          <a:ext cx="8856985" cy="6696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036"/>
                <a:gridCol w="1569534"/>
                <a:gridCol w="788008"/>
                <a:gridCol w="5874407"/>
              </a:tblGrid>
              <a:tr h="5007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Правитель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Исторические факты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2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Хан Тауке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Организовал все силы страны для обороны от внешнего врага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96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Порядок в ханстве и успешную внешнюю политику, обеспечивал не только за счет военной силы, а главным образом гибкой политики и ораторского мастерства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07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Его время называли «золотой век» государства 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07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Хан </a:t>
                      </a:r>
                      <a:r>
                        <a:rPr lang="ru-RU" sz="1400" dirty="0" err="1">
                          <a:solidFill>
                            <a:srgbClr val="0000FF"/>
                          </a:solidFill>
                          <a:effectLst/>
                        </a:rPr>
                        <a:t>Каип</a:t>
                      </a: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В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Усилился региональный сепаратизм султанов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2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effectLst/>
                        </a:rPr>
                        <a:t>С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В условиях внутреннего разлада Казахское ханство стало объектом особого интереса Китая и России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2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effectLst/>
                        </a:rPr>
                        <a:t>Е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FF"/>
                          </a:solidFill>
                          <a:effectLst/>
                        </a:rPr>
                        <a:t>Слабые и неэффективные действия хана против джунгарской угрозы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769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Менеджер</dc:creator>
  <cp:lastModifiedBy>Менеджер</cp:lastModifiedBy>
  <cp:revision>1</cp:revision>
  <dcterms:created xsi:type="dcterms:W3CDTF">2023-10-23T05:08:20Z</dcterms:created>
  <dcterms:modified xsi:type="dcterms:W3CDTF">2023-10-23T05:09:31Z</dcterms:modified>
</cp:coreProperties>
</file>