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notesSlide5.xml" ContentType="application/vnd.openxmlformats-officedocument.presentationml.notesSlide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_rels/presentation.xml.rels" ContentType="application/vnd.openxmlformats-package.relationships+xml"/>
  <Override PartName="/ppt/media/image4.jpeg" ContentType="image/jpeg"/>
  <Override PartName="/ppt/media/image3.jpeg" ContentType="image/jpeg"/>
  <Override PartName="/ppt/media/image2.jpeg" ContentType="image/jpeg"/>
  <Override PartName="/ppt/media/image1.jpeg" ContentType="image/jpeg"/>
  <Override PartName="/ppt/presentation.xml" ContentType="application/vnd.openxmlformats-officedocument.presentationml.presentation.main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theme/theme2.xml" ContentType="application/vnd.openxmlformats-officedocument.presentationml.theme+xml"/>
  <Override PartName="/ppt/theme/theme1.xml" ContentType="application/vnd.openxmlformats-officedocument.presentationml.theme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_rels/slide5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</p:sldIdLst>
  <p:sldSz cx="15239880" cy="24130080"/>
  <p:notesSz cx="7559640" cy="1069164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Shape 1"/>
          <p:cNvSpPr txBox="1"/>
          <p:nvPr>
            <p:ph type="sldImg"/>
          </p:nvPr>
        </p:nvSpPr>
        <p:spPr>
          <a:xfrm>
            <a:off x="1107000" y="812520"/>
            <a:ext cx="5345280" cy="4008960"/>
          </a:xfrm>
          <a:prstGeom prst="rect">
            <a:avLst/>
          </a:prstGeom>
          <a:noFill/>
        </p:spPr>
        <p:txBody>
          <a:bodyPr anchor="ctr" bIns="0" lIns="0" rIns="0" tIns="0" wrap="none"/>
          <a:p>
            <a:r>
              <a:rPr lang="en-US"/>
              <a:t>Для перемещения страницы щелкните мышью</a:t>
            </a:r>
            <a:endParaRPr/>
          </a:p>
        </p:txBody>
      </p:sp>
      <p:sp>
        <p:nvSpPr>
          <p:cNvPr id="20" name="TextShape 1"/>
          <p:cNvSpPr txBox="1"/>
          <p:nvPr/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</p:spPr>
        <p:txBody>
          <a:bodyPr bIns="0" lIns="0" rIns="0" tIns="0" wrap="none"/>
          <a:p>
            <a:pPr indent="-216000" marL="216000"/>
            <a:r>
              <a:rPr lang="ru-RU"/>
              <a:t>Для правки формата примечаний щелкните мышью</a:t>
            </a:r>
            <a:endParaRPr/>
          </a:p>
        </p:txBody>
      </p:sp>
      <p:sp>
        <p:nvSpPr>
          <p:cNvPr id="21" name="TextShape 1"/>
          <p:cNvSpPr txBox="1"/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</p:spPr>
        <p:txBody>
          <a:bodyPr bIns="0" lIns="0" rIns="0" tIns="0" wrap="none"/>
          <a:p>
            <a:r>
              <a:rPr lang="ru-RU"/>
              <a:t>&lt;заголовок&gt;</a:t>
            </a:r>
            <a:endParaRPr/>
          </a:p>
        </p:txBody>
      </p:sp>
      <p:sp>
        <p:nvSpPr>
          <p:cNvPr id="22" name="TextShape 1"/>
          <p:cNvSpPr txBox="1"/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</p:spPr>
        <p:txBody>
          <a:bodyPr bIns="0" lIns="0" rIns="0" tIns="0" wrap="none"/>
          <a:p>
            <a:pPr algn="r"/>
            <a:r>
              <a:rPr lang="ru-RU"/>
              <a:t>&lt;дата/время&gt;</a:t>
            </a:r>
            <a:endParaRPr/>
          </a:p>
        </p:txBody>
      </p:sp>
      <p:sp>
        <p:nvSpPr>
          <p:cNvPr id="23" name="TextShape 1"/>
          <p:cNvSpPr txBox="1"/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</p:spPr>
        <p:txBody>
          <a:bodyPr anchor="b" bIns="0" lIns="0" rIns="0" tIns="0" wrap="none"/>
          <a:p>
            <a:r>
              <a:rPr lang="ru-RU"/>
              <a:t>&lt;нижний колонтитул&gt;</a:t>
            </a:r>
            <a:endParaRPr/>
          </a:p>
        </p:txBody>
      </p:sp>
      <p:sp>
        <p:nvSpPr>
          <p:cNvPr id="24" name="TextShape 1"/>
          <p:cNvSpPr txBox="1"/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</p:spPr>
        <p:txBody>
          <a:bodyPr anchor="b" bIns="0" lIns="0" rIns="0" tIns="0" wrap="none"/>
          <a:p>
            <a:pPr algn="r"/>
            <a:fld id="{A1A17141-91D1-4101-81C1-9151B1F141B1}" type="slidenum">
              <a:rPr lang="ru-RU"/>
              <a:t>&lt;номер&gt;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Shape 1"/>
          <p:cNvSpPr txBox="1"/>
          <p:nvPr>
            <p:ph type="sldImg"/>
          </p:nvPr>
        </p:nvSpPr>
        <p:spPr>
          <a:xfrm>
            <a:off x="1107000" y="812520"/>
            <a:ext cx="5345280" cy="4008960"/>
          </a:xfrm>
          <a:prstGeom prst="rect">
            <a:avLst/>
          </a:prstGeom>
          <a:noFill/>
        </p:spPr>
        <p:txBody>
          <a:bodyPr/>
          <a:p/>
        </p:txBody>
      </p:sp>
      <p:sp>
        <p:nvSpPr>
          <p:cNvPr id="34" name="TextShape 1"/>
          <p:cNvSpPr txBox="1"/>
          <p:nvPr/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</p:spPr>
        <p:txBody>
          <a:bodyPr/>
          <a:p/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Shape 1"/>
          <p:cNvSpPr txBox="1"/>
          <p:nvPr>
            <p:ph type="sldImg"/>
          </p:nvPr>
        </p:nvSpPr>
        <p:spPr>
          <a:xfrm>
            <a:off x="1107000" y="812520"/>
            <a:ext cx="5345280" cy="4008960"/>
          </a:xfrm>
          <a:prstGeom prst="rect">
            <a:avLst/>
          </a:prstGeom>
          <a:noFill/>
        </p:spPr>
        <p:txBody>
          <a:bodyPr/>
          <a:p/>
        </p:txBody>
      </p:sp>
      <p:sp>
        <p:nvSpPr>
          <p:cNvPr id="36" name="TextShape 1"/>
          <p:cNvSpPr txBox="1"/>
          <p:nvPr/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</p:spPr>
        <p:txBody>
          <a:bodyPr/>
          <a:p/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Shape 1"/>
          <p:cNvSpPr txBox="1"/>
          <p:nvPr>
            <p:ph type="sldImg"/>
          </p:nvPr>
        </p:nvSpPr>
        <p:spPr>
          <a:xfrm>
            <a:off x="1107000" y="812520"/>
            <a:ext cx="5345280" cy="4008960"/>
          </a:xfrm>
          <a:prstGeom prst="rect">
            <a:avLst/>
          </a:prstGeom>
          <a:noFill/>
        </p:spPr>
        <p:txBody>
          <a:bodyPr/>
          <a:p/>
        </p:txBody>
      </p:sp>
      <p:sp>
        <p:nvSpPr>
          <p:cNvPr id="38" name="TextShape 1"/>
          <p:cNvSpPr txBox="1"/>
          <p:nvPr/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</p:spPr>
        <p:txBody>
          <a:bodyPr/>
          <a:p/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>
            <p:ph type="sldImg"/>
          </p:nvPr>
        </p:nvSpPr>
        <p:spPr>
          <a:xfrm>
            <a:off x="1107000" y="812520"/>
            <a:ext cx="5345280" cy="4008960"/>
          </a:xfrm>
          <a:prstGeom prst="rect">
            <a:avLst/>
          </a:prstGeom>
          <a:noFill/>
        </p:spPr>
        <p:txBody>
          <a:bodyPr/>
          <a:p/>
        </p:txBody>
      </p:sp>
      <p:sp>
        <p:nvSpPr>
          <p:cNvPr id="40" name="TextShape 1"/>
          <p:cNvSpPr txBox="1"/>
          <p:nvPr/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</p:spPr>
        <p:txBody>
          <a:bodyPr/>
          <a:p/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>
            <p:ph type="sldImg"/>
          </p:nvPr>
        </p:nvSpPr>
        <p:spPr>
          <a:xfrm>
            <a:off x="1107000" y="812520"/>
            <a:ext cx="5345280" cy="4008960"/>
          </a:xfrm>
          <a:prstGeom prst="rect">
            <a:avLst/>
          </a:prstGeom>
          <a:noFill/>
        </p:spPr>
        <p:txBody>
          <a:bodyPr/>
          <a:p/>
        </p:txBody>
      </p:sp>
      <p:sp>
        <p:nvSpPr>
          <p:cNvPr id="42" name="TextShape 1"/>
          <p:cNvSpPr txBox="1"/>
          <p:nvPr/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</p:spPr>
        <p:txBody>
          <a:bodyPr/>
          <a:p/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layout with centered title and subtitle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Shape 1"/>
          <p:cNvSpPr txBox="1"/>
          <p:nvPr>
            <p:ph type="title"/>
          </p:nvPr>
        </p:nvSpPr>
        <p:spPr>
          <a:xfrm>
            <a:off x="761760" y="962640"/>
            <a:ext cx="13715280" cy="4029120"/>
          </a:xfrm>
          <a:prstGeom prst="rect">
            <a:avLst/>
          </a:prstGeom>
          <a:noFill/>
        </p:spPr>
        <p:txBody>
          <a:bodyPr/>
          <a:p/>
        </p:txBody>
      </p:sp>
      <p:sp>
        <p:nvSpPr>
          <p:cNvPr id="6" name="TextShape 1"/>
          <p:cNvSpPr txBox="1"/>
          <p:nvPr>
            <p:ph type="subTitle"/>
          </p:nvPr>
        </p:nvSpPr>
        <p:spPr>
          <a:xfrm>
            <a:off x="761760" y="5646240"/>
            <a:ext cx="13715280" cy="15925320"/>
          </a:xfrm>
          <a:prstGeom prst="rect">
            <a:avLst/>
          </a:prstGeom>
          <a:noFill/>
        </p:spPr>
        <p:txBody>
          <a:bodyPr/>
          <a:p/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Shape 1"/>
          <p:cNvSpPr txBox="1"/>
          <p:nvPr>
            <p:ph type="title"/>
          </p:nvPr>
        </p:nvSpPr>
        <p:spPr>
          <a:xfrm>
            <a:off x="761760" y="962640"/>
            <a:ext cx="13715280" cy="4029120"/>
          </a:xfrm>
          <a:prstGeom prst="rect">
            <a:avLst/>
          </a:prstGeom>
          <a:noFill/>
        </p:spPr>
        <p:txBody>
          <a:bodyPr/>
          <a:p/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Shape 1"/>
          <p:cNvSpPr txBox="1"/>
          <p:nvPr>
            <p:ph type="title"/>
          </p:nvPr>
        </p:nvSpPr>
        <p:spPr>
          <a:xfrm>
            <a:off x="761760" y="962640"/>
            <a:ext cx="13715280" cy="4029120"/>
          </a:xfrm>
          <a:prstGeom prst="rect">
            <a:avLst/>
          </a:prstGeom>
          <a:noFill/>
        </p:spPr>
        <p:txBody>
          <a:bodyPr/>
          <a:p/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object on left, object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Shape 1"/>
          <p:cNvSpPr txBox="1"/>
          <p:nvPr>
            <p:ph type="title"/>
          </p:nvPr>
        </p:nvSpPr>
        <p:spPr>
          <a:xfrm>
            <a:off x="761760" y="962640"/>
            <a:ext cx="13715280" cy="4029120"/>
          </a:xfrm>
          <a:prstGeom prst="rect">
            <a:avLst/>
          </a:prstGeom>
          <a:noFill/>
        </p:spPr>
        <p:txBody>
          <a:bodyPr/>
          <a:p/>
        </p:txBody>
      </p:sp>
      <p:sp>
        <p:nvSpPr>
          <p:cNvPr id="11" name="TextShape 1"/>
          <p:cNvSpPr txBox="1"/>
          <p:nvPr>
            <p:ph type="obj"/>
          </p:nvPr>
        </p:nvSpPr>
        <p:spPr>
          <a:xfrm>
            <a:off x="761760" y="5646240"/>
            <a:ext cx="6692760" cy="15925320"/>
          </a:xfrm>
          <a:prstGeom prst="rect">
            <a:avLst/>
          </a:prstGeom>
          <a:noFill/>
        </p:spPr>
        <p:txBody>
          <a:bodyPr/>
          <a:p/>
        </p:txBody>
      </p:sp>
      <p:sp>
        <p:nvSpPr>
          <p:cNvPr id="12" name="TextShape 1"/>
          <p:cNvSpPr txBox="1"/>
          <p:nvPr>
            <p:ph type="obj"/>
          </p:nvPr>
        </p:nvSpPr>
        <p:spPr>
          <a:xfrm>
            <a:off x="7789320" y="5646240"/>
            <a:ext cx="6692760" cy="15925320"/>
          </a:xfrm>
          <a:prstGeom prst="rect">
            <a:avLst/>
          </a:prstGeom>
          <a:noFill/>
        </p:spPr>
        <p:txBody>
          <a:bodyPr/>
          <a:p/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Shape 1"/>
          <p:cNvSpPr txBox="1"/>
          <p:nvPr>
            <p:ph type="title"/>
          </p:nvPr>
        </p:nvSpPr>
        <p:spPr>
          <a:xfrm>
            <a:off x="761760" y="962640"/>
            <a:ext cx="13715280" cy="4029120"/>
          </a:xfrm>
          <a:prstGeom prst="rect">
            <a:avLst/>
          </a:prstGeom>
          <a:noFill/>
        </p:spPr>
        <p:txBody>
          <a:bodyPr/>
          <a:p/>
        </p:txBody>
      </p:sp>
      <p:sp>
        <p:nvSpPr>
          <p:cNvPr id="14" name="TextShape 1"/>
          <p:cNvSpPr txBox="1"/>
          <p:nvPr>
            <p:ph type="obj"/>
          </p:nvPr>
        </p:nvSpPr>
        <p:spPr>
          <a:xfrm>
            <a:off x="761760" y="5646240"/>
            <a:ext cx="13715280" cy="15925320"/>
          </a:xfrm>
          <a:prstGeom prst="rect">
            <a:avLst/>
          </a:prstGeom>
          <a:noFill/>
        </p:spPr>
        <p:txBody>
          <a:bodyPr/>
          <a:p/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Tx">
  <p:cSld name="Title, two objects on left, text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Shape 1"/>
          <p:cNvSpPr txBox="1"/>
          <p:nvPr>
            <p:ph type="title"/>
          </p:nvPr>
        </p:nvSpPr>
        <p:spPr>
          <a:xfrm>
            <a:off x="761760" y="962640"/>
            <a:ext cx="13715280" cy="4029120"/>
          </a:xfrm>
          <a:prstGeom prst="rect">
            <a:avLst/>
          </a:prstGeom>
          <a:noFill/>
        </p:spPr>
        <p:txBody>
          <a:bodyPr/>
          <a:p/>
        </p:txBody>
      </p:sp>
      <p:sp>
        <p:nvSpPr>
          <p:cNvPr id="16" name="TextShape 1"/>
          <p:cNvSpPr txBox="1"/>
          <p:nvPr>
            <p:ph type="obj"/>
          </p:nvPr>
        </p:nvSpPr>
        <p:spPr>
          <a:xfrm>
            <a:off x="761760" y="5646240"/>
            <a:ext cx="6692760" cy="7596000"/>
          </a:xfrm>
          <a:prstGeom prst="rect">
            <a:avLst/>
          </a:prstGeom>
          <a:noFill/>
        </p:spPr>
        <p:txBody>
          <a:bodyPr/>
          <a:p/>
        </p:txBody>
      </p:sp>
      <p:sp>
        <p:nvSpPr>
          <p:cNvPr id="17" name="TextShape 1"/>
          <p:cNvSpPr txBox="1"/>
          <p:nvPr>
            <p:ph type="obj"/>
          </p:nvPr>
        </p:nvSpPr>
        <p:spPr>
          <a:xfrm>
            <a:off x="761760" y="13964040"/>
            <a:ext cx="6692760" cy="7596000"/>
          </a:xfrm>
          <a:prstGeom prst="rect">
            <a:avLst/>
          </a:prstGeom>
          <a:noFill/>
        </p:spPr>
        <p:txBody>
          <a:bodyPr/>
          <a:p/>
        </p:txBody>
      </p:sp>
      <p:sp>
        <p:nvSpPr>
          <p:cNvPr id="18" name="TextShape 1"/>
          <p:cNvSpPr txBox="1"/>
          <p:nvPr>
            <p:ph type="obj"/>
          </p:nvPr>
        </p:nvSpPr>
        <p:spPr>
          <a:xfrm>
            <a:off x="7789320" y="5646240"/>
            <a:ext cx="6692760" cy="15925320"/>
          </a:xfrm>
          <a:prstGeom prst="rect">
            <a:avLst/>
          </a:prstGeom>
          <a:noFill/>
        </p:spPr>
        <p:txBody>
          <a:bodyPr/>
          <a:p/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TextShape 1"/>
          <p:cNvSpPr txBox="1"/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</p:spPr>
        <p:txBody>
          <a:bodyPr bIns="45000" lIns="90000" rIns="90000" tIns="45000"/>
          <a:p>
            <a:r>
              <a:rPr lang="ru-RU" strike="noStrike" sz="1800">
                <a:solidFill>
                  <a:srgbClr val="000000"/>
                </a:solidFill>
                <a:latin typeface="Calibri"/>
                <a:ea typeface="Arial"/>
              </a:rPr>
              <a:t>23.9.23</a:t>
            </a:r>
            <a:endParaRPr/>
          </a:p>
        </p:txBody>
      </p:sp>
      <p:sp>
        <p:nvSpPr>
          <p:cNvPr id="1" name="TextShape 1"/>
          <p:cNvSpPr txBox="1"/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</p:spPr>
        <p:txBody>
          <a:bodyPr/>
          <a:p/>
        </p:txBody>
      </p:sp>
      <p:sp>
        <p:nvSpPr>
          <p:cNvPr id="2" name="TextShape 1"/>
          <p:cNvSpPr txBox="1"/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</p:spPr>
        <p:txBody>
          <a:bodyPr bIns="45000" lIns="90000" rIns="90000" tIns="45000"/>
          <a:p>
            <a:fld id="{619101F1-D1E1-4151-A101-C171714101D1}" type="slidenum">
              <a:rPr lang="ru-RU" strike="noStrike" sz="1800">
                <a:solidFill>
                  <a:srgbClr val="000000"/>
                </a:solidFill>
                <a:latin typeface="Calibri"/>
                <a:ea typeface="Arial"/>
              </a:rPr>
              <a:t>&lt;номер&gt;</a:t>
            </a:fld>
            <a:endParaRPr/>
          </a:p>
        </p:txBody>
      </p:sp>
      <p:sp>
        <p:nvSpPr>
          <p:cNvPr id="3" name="TextShape 1"/>
          <p:cNvSpPr txBox="1"/>
          <p:nvPr>
            <p:ph type="title"/>
          </p:nvPr>
        </p:nvSpPr>
        <p:spPr>
          <a:xfrm>
            <a:off x="761760" y="962640"/>
            <a:ext cx="13715280" cy="4029120"/>
          </a:xfrm>
          <a:prstGeom prst="rect">
            <a:avLst/>
          </a:prstGeom>
          <a:noFill/>
        </p:spPr>
        <p:txBody>
          <a:bodyPr anchor="ctr" bIns="0" lIns="0" rIns="0" tIns="0" wrap="none"/>
          <a:p>
            <a:r>
              <a:rPr lang="en-US"/>
              <a:t>Для правки текста заголовка щелкните мышью</a:t>
            </a:r>
            <a:endParaRPr/>
          </a:p>
        </p:txBody>
      </p:sp>
      <p:sp>
        <p:nvSpPr>
          <p:cNvPr id="4" name="TextShape 1"/>
          <p:cNvSpPr txBox="1"/>
          <p:nvPr>
            <p:ph type="body"/>
          </p:nvPr>
        </p:nvSpPr>
        <p:spPr>
          <a:xfrm>
            <a:off x="761760" y="5646240"/>
            <a:ext cx="13715280" cy="15925320"/>
          </a:xfrm>
          <a:prstGeom prst="rect">
            <a:avLst/>
          </a:prstGeom>
          <a:noFill/>
        </p:spPr>
        <p:txBody>
          <a:bodyPr bIns="0" lIns="0" rIns="0" tIns="0" wrap="none"/>
          <a:p>
            <a:pPr>
              <a:buSzPct val="45%"/>
              <a:buFont charset="2" typeface="Wingdings"/>
              <a:buChar char=""/>
            </a:pPr>
            <a:r>
              <a:rPr lang="en-US"/>
              <a:t>Для правки структуры щелкните мышью</a:t>
            </a:r>
            <a:endParaRPr/>
          </a:p>
          <a:p>
            <a:pPr lvl="1">
              <a:buSzPct val="75%"/>
              <a:buFont charset="2" typeface="Symbol"/>
              <a:buChar char=""/>
            </a:pPr>
            <a:r>
              <a:rPr lang="en-US"/>
              <a:t>Второй уровень структуры</a:t>
            </a:r>
            <a:endParaRPr/>
          </a:p>
          <a:p>
            <a:pPr lvl="2">
              <a:buSzPct val="45%"/>
              <a:buFont charset="2" typeface="Wingdings"/>
              <a:buChar char=""/>
            </a:pPr>
            <a:r>
              <a:rPr lang="en-US"/>
              <a:t>Третий уровень структуры</a:t>
            </a:r>
            <a:endParaRPr/>
          </a:p>
          <a:p>
            <a:pPr lvl="3">
              <a:buSzPct val="75%"/>
              <a:buFont charset="2" typeface="Symbol"/>
              <a:buChar char=""/>
            </a:pPr>
            <a:r>
              <a:rPr lang="en-US"/>
              <a:t>Четвёртый уровень структуры</a:t>
            </a:r>
            <a:endParaRPr/>
          </a:p>
          <a:p>
            <a:pPr lvl="4">
              <a:buSzPct val="45%"/>
              <a:buFont charset="2" typeface="Wingdings"/>
              <a:buChar char=""/>
            </a:pPr>
            <a:r>
              <a:rPr lang="en-US"/>
              <a:t>Пятый уровень структуры</a:t>
            </a:r>
            <a:endParaRPr/>
          </a:p>
          <a:p>
            <a:pPr lvl="5">
              <a:buSzPct val="45%"/>
              <a:buFont charset="2" typeface="Wingdings"/>
              <a:buChar char=""/>
            </a:pPr>
            <a:r>
              <a:rPr lang="en-US"/>
              <a:t>Шестой уровень структуры</a:t>
            </a:r>
            <a:endParaRPr/>
          </a:p>
          <a:p>
            <a:pPr lvl="6">
              <a:buSzPct val="45%"/>
              <a:buFont charset="2" typeface="Wingdings"/>
              <a:buChar char=""/>
            </a:pPr>
            <a:r>
              <a:rPr lang="en-US"/>
              <a:t>Седьмой уровень структуры</a:t>
            </a:r>
            <a:endParaRPr/>
          </a:p>
          <a:p>
            <a:pPr lvl="7">
              <a:buSzPct val="45%"/>
              <a:buFont charset="2" typeface="Wingdings"/>
              <a:buChar char=""/>
            </a:pPr>
            <a:r>
              <a:rPr lang="en-US"/>
              <a:t>Восьмой уровень структуры</a:t>
            </a:r>
            <a:endParaRPr/>
          </a:p>
          <a:p>
            <a:pPr lvl="8">
              <a:buSzPct val="45%"/>
              <a:buFont charset="2" typeface="Wingdings"/>
              <a:buChar char=""/>
            </a:pPr>
            <a:r>
              <a:rPr lang="en-US"/>
              <a:t>Девятый уровень структуры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eg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eg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eg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eg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ustomShape 1"/>
          <p:cNvSpPr/>
          <p:nvPr/>
        </p:nvSpPr>
        <p:spPr>
          <a:xfrm>
            <a:off x="1058400" y="3527640"/>
            <a:ext cx="11641320" cy="17520840"/>
          </a:xfrm>
          <a:prstGeom prst="rect">
            <a:avLst/>
          </a:prstGeom>
          <a:gradFill>
            <a:gsLst>
              <a:gs pos="0">
                <a:srgbClr val="0000ff"/>
              </a:gs>
              <a:gs pos="100000">
                <a:srgbClr val="ffa500"/>
              </a:gs>
            </a:gsLst>
            <a:lin ang="0"/>
          </a:gradFill>
          <a:ln w="25560">
            <a:solidFill>
              <a:srgbClr val="3a5f8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ru-RU" strike="noStrike" sz="12800">
                <a:solidFill>
                  <a:srgbClr val="ffffff"/>
                </a:solidFill>
                <a:latin typeface="Calibri"/>
                <a:ea typeface="Arial"/>
              </a:rPr>
              <a:t>Весна</a:t>
            </a:r>
            <a:endParaRPr/>
          </a:p>
          <a:p>
            <a:pPr algn="ctr"/>
            <a:r>
              <a:rPr lang="ru-RU" strike="noStrike" sz="6400">
                <a:solidFill>
                  <a:srgbClr val="ffffff"/>
                </a:solidFill>
                <a:latin typeface="Calibri"/>
                <a:ea typeface="Arial"/>
              </a:rPr>
              <a:t>Время цветения природы и расцветающих цветов. Весной всё оживает, и природа просыпается от зимней спячки. В это время года можно наслаждаться яркими цветами и пение птиц. </a:t>
            </a:r>
            <a:endParaRPr/>
          </a:p>
          <a:p>
            <a:endParaRPr/>
          </a:p>
        </p:txBody>
      </p:sp>
      <p:sp>
        <p:nvSpPr>
          <p:cNvPr id="26" name="CustomShape 1"/>
          <p:cNvSpPr/>
          <p:nvPr/>
        </p:nvSpPr>
        <p:spPr>
          <a:xfrm>
            <a:off x="-2963160" y="-2728080"/>
            <a:ext cx="6773040" cy="7243200"/>
          </a:xfrm>
          <a:prstGeom prst="bevel">
            <a:avLst>
              <a:gd fmla="val 2700" name="adj"/>
            </a:avLst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ru-RU" strike="noStrike" sz="1800">
                <a:solidFill>
                  <a:srgbClr val="ffffff"/>
                </a:solidFill>
                <a:latin typeface="Calibri"/>
                <a:ea typeface="Arial"/>
              </a:rPr>
              <a:t> </a:t>
            </a:r>
            <a:endParaRPr/>
          </a:p>
        </p:txBody>
      </p:sp>
    </p:spTree>
  </p:cSld>
  <p:transition spd="slow">
    <p:randomBar thruBlk="0"/>
  </p:transition>
  <p:timing>
    <p:tnLst>
      <p:par>
        <p:cTn dur="indefinite" nodeType="tmRoot" restart="never">
          <p:childTnLst>
            <p:seq>
              <p:cTn dur="indefinite" nodeType="mainSeq">
                <p:childTnLst>
                  <p:par>
                    <p:cTn dur="indefinite" fill="hold" nodeType="clickEffect">
                      <p:childTnLst>
                        <p:par>
                          <p:cTn dur="indefinite" fill="hold" nodeType="afterEffect">
                            <p:childTnLst>
                              <p:par>
                                <p:cTn dur="indefinite" fill="hold" nodeType="afterEffect">
                                  <p:childTnLst>
                                    <p:animMotion>
                                      <p:cBhvr>
                                        <p:cTn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</p:seq>
            <p:seq>
              <p:cTn dur="indefinite" fill="hold" nodeType="interactiveSeq" restart="whenNotActive">
                <p:childTnLst>
                  <p:par>
                    <p:cTn dur="indefinite" fill="hold" nodeType="clickEffect">
                      <p:childTnLst>
                        <p:par>
                          <p:cTn dur="indefinite" fill="hold" nodeType="afterEffect">
                            <p:childTnLst>
                              <p:par>
                                <p:cTn dur="indefinite" fill="hold" nodeType="clickEffect">
                                  <p:childTnLst>
                                    <p:animMotion>
                                      <p:cBhvr>
                                        <p:cTn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ustomShape 1"/>
          <p:cNvSpPr/>
          <p:nvPr/>
        </p:nvSpPr>
        <p:spPr>
          <a:xfrm>
            <a:off x="1058400" y="3527640"/>
            <a:ext cx="11641320" cy="17520840"/>
          </a:xfrm>
          <a:prstGeom prst="rect">
            <a:avLst/>
          </a:prstGeom>
          <a:gradFill>
            <a:gsLst>
              <a:gs pos="0">
                <a:srgbClr val="0000ff"/>
              </a:gs>
              <a:gs pos="100000">
                <a:srgbClr val="ffa500"/>
              </a:gs>
            </a:gsLst>
            <a:lin ang="0"/>
          </a:gradFill>
          <a:ln w="25560">
            <a:solidFill>
              <a:srgbClr val="3a5f8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ru-RU" strike="noStrike" sz="12800">
                <a:solidFill>
                  <a:srgbClr val="ffffff"/>
                </a:solidFill>
                <a:latin typeface="Calibri"/>
                <a:ea typeface="Arial"/>
              </a:rPr>
              <a:t>Лето</a:t>
            </a:r>
            <a:endParaRPr/>
          </a:p>
          <a:p>
            <a:pPr algn="ctr"/>
            <a:r>
              <a:rPr lang="ru-RU" strike="noStrike" sz="6400">
                <a:solidFill>
                  <a:srgbClr val="ffffff"/>
                </a:solidFill>
                <a:latin typeface="Calibri"/>
                <a:ea typeface="Arial"/>
              </a:rPr>
              <a:t>Теплое время года с ярким солнцем и отпусками на море.  Летом можно наслаждаться жаркими днями, купаться в море, загорать и устраивать пикники на свежем воздухе. </a:t>
            </a:r>
            <a:endParaRPr/>
          </a:p>
          <a:p>
            <a:endParaRPr/>
          </a:p>
        </p:txBody>
      </p:sp>
      <p:sp>
        <p:nvSpPr>
          <p:cNvPr id="28" name="CustomShape 1"/>
          <p:cNvSpPr/>
          <p:nvPr/>
        </p:nvSpPr>
        <p:spPr>
          <a:xfrm>
            <a:off x="-2963160" y="-2728080"/>
            <a:ext cx="6773040" cy="7243200"/>
          </a:xfrm>
          <a:prstGeom prst="bevel">
            <a:avLst>
              <a:gd fmla="val 2700" name="adj"/>
            </a:avLst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ru-RU" strike="noStrike" sz="1800">
                <a:solidFill>
                  <a:srgbClr val="ffffff"/>
                </a:solidFill>
                <a:latin typeface="Calibri"/>
                <a:ea typeface="Arial"/>
              </a:rPr>
              <a:t> </a:t>
            </a:r>
            <a:endParaRPr/>
          </a:p>
        </p:txBody>
      </p:sp>
    </p:spTree>
  </p:cSld>
  <p:timing>
    <p:tnLst>
      <p:par>
        <p:cTn dur="indefinite" nodeType="tmRoot" restart="never">
          <p:childTnLst>
            <p:seq>
              <p:cTn dur="indefinite" nodeType="mainSeq">
                <p:childTnLst>
                  <p:par>
                    <p:cTn dur="indefinite" fill="hold" nodeType="clickEffect">
                      <p:childTnLst>
                        <p:par>
                          <p:cTn dur="indefinite" fill="hold" nodeType="afterEffect">
                            <p:childTnLst>
                              <p:par>
                                <p:cTn dur="indefinite" fill="hold" nodeType="afterEffect">
                                  <p:childTnLst>
                                    <p:animMotion>
                                      <p:cBhvr>
                                        <p:cTn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</p:seq>
            <p:seq>
              <p:cTn dur="indefinite" fill="hold" nodeType="interactiveSeq" restart="whenNotActive">
                <p:childTnLst>
                  <p:par>
                    <p:cTn dur="indefinite" fill="hold" nodeType="clickEffect">
                      <p:childTnLst>
                        <p:par>
                          <p:cTn dur="indefinite" fill="hold" nodeType="afterEffect">
                            <p:childTnLst>
                              <p:par>
                                <p:cTn dur="indefinite" fill="hold" nodeType="clickEffect">
                                  <p:childTnLst>
                                    <p:animMotion>
                                      <p:cBhvr>
                                        <p:cTn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ustomShape 1"/>
          <p:cNvSpPr/>
          <p:nvPr/>
        </p:nvSpPr>
        <p:spPr>
          <a:xfrm>
            <a:off x="1058400" y="3527640"/>
            <a:ext cx="11641320" cy="17520840"/>
          </a:xfrm>
          <a:prstGeom prst="rect">
            <a:avLst/>
          </a:prstGeom>
          <a:gradFill>
            <a:gsLst>
              <a:gs pos="0">
                <a:srgbClr val="0000ff"/>
              </a:gs>
              <a:gs pos="100000">
                <a:srgbClr val="ffa500"/>
              </a:gs>
            </a:gsLst>
            <a:lin ang="0"/>
          </a:gradFill>
          <a:ln w="25560">
            <a:solidFill>
              <a:srgbClr val="3a5f8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ru-RU" strike="noStrike" sz="12800">
                <a:solidFill>
                  <a:srgbClr val="ffffff"/>
                </a:solidFill>
                <a:latin typeface="Calibri"/>
                <a:ea typeface="Arial"/>
              </a:rPr>
              <a:t>Осень</a:t>
            </a:r>
            <a:endParaRPr/>
          </a:p>
          <a:p>
            <a:pPr algn="ctr"/>
            <a:r>
              <a:rPr lang="ru-RU" strike="noStrike" sz="6400">
                <a:solidFill>
                  <a:srgbClr val="ffffff"/>
                </a:solidFill>
                <a:latin typeface="Calibri"/>
                <a:ea typeface="Arial"/>
              </a:rPr>
              <a:t>Период урожая и падения листьев с деревьев. Осень прекрасна своими красочными лесами и урожаем. Это время года, когда природа готовится к зиме. </a:t>
            </a:r>
            <a:endParaRPr/>
          </a:p>
          <a:p>
            <a:endParaRPr/>
          </a:p>
        </p:txBody>
      </p:sp>
      <p:sp>
        <p:nvSpPr>
          <p:cNvPr id="30" name="CustomShape 1"/>
          <p:cNvSpPr/>
          <p:nvPr/>
        </p:nvSpPr>
        <p:spPr>
          <a:xfrm>
            <a:off x="-2963160" y="-2728080"/>
            <a:ext cx="6773040" cy="7243200"/>
          </a:xfrm>
          <a:prstGeom prst="bevel">
            <a:avLst>
              <a:gd fmla="val 2700" name="adj"/>
            </a:avLst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ru-RU" strike="noStrike" sz="1800">
                <a:solidFill>
                  <a:srgbClr val="ffffff"/>
                </a:solidFill>
                <a:latin typeface="Calibri"/>
                <a:ea typeface="Arial"/>
              </a:rPr>
              <a:t> </a:t>
            </a:r>
            <a:endParaRPr/>
          </a:p>
        </p:txBody>
      </p:sp>
    </p:spTree>
  </p:cSld>
  <p:timing>
    <p:tnLst>
      <p:par>
        <p:cTn dur="indefinite" nodeType="tmRoot" restart="never">
          <p:childTnLst>
            <p:seq>
              <p:cTn dur="indefinite" nodeType="mainSeq">
                <p:childTnLst>
                  <p:par>
                    <p:cTn dur="indefinite" fill="hold" nodeType="clickEffect">
                      <p:childTnLst>
                        <p:par>
                          <p:cTn dur="indefinite" fill="hold" nodeType="afterEffect">
                            <p:childTnLst>
                              <p:par>
                                <p:cTn dur="indefinite" fill="hold" nodeType="afterEffect">
                                  <p:childTnLst>
                                    <p:animMotion>
                                      <p:cBhvr>
                                        <p:cTn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</p:seq>
            <p:seq>
              <p:cTn dur="indefinite" fill="hold" nodeType="interactiveSeq" restart="whenNotActive">
                <p:childTnLst>
                  <p:par>
                    <p:cTn dur="indefinite" fill="hold" nodeType="clickEffect">
                      <p:childTnLst>
                        <p:par>
                          <p:cTn dur="indefinite" fill="hold" nodeType="afterEffect">
                            <p:childTnLst>
                              <p:par>
                                <p:cTn dur="indefinite" fill="hold" nodeType="clickEffect">
                                  <p:childTnLst>
                                    <p:animMotion>
                                      <p:cBhvr>
                                        <p:cTn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ustomShape 1"/>
          <p:cNvSpPr/>
          <p:nvPr/>
        </p:nvSpPr>
        <p:spPr>
          <a:xfrm>
            <a:off x="1058400" y="3527640"/>
            <a:ext cx="11641320" cy="17520840"/>
          </a:xfrm>
          <a:prstGeom prst="rect">
            <a:avLst/>
          </a:prstGeom>
          <a:gradFill>
            <a:gsLst>
              <a:gs pos="0">
                <a:srgbClr val="0000ff"/>
              </a:gs>
              <a:gs pos="100000">
                <a:srgbClr val="ffa500"/>
              </a:gs>
            </a:gsLst>
            <a:lin ang="0"/>
          </a:gradFill>
          <a:ln w="25560">
            <a:solidFill>
              <a:srgbClr val="3a5f8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ru-RU" strike="noStrike" sz="12800">
                <a:solidFill>
                  <a:srgbClr val="ffffff"/>
                </a:solidFill>
                <a:latin typeface="Calibri"/>
                <a:ea typeface="Arial"/>
              </a:rPr>
              <a:t>Зима</a:t>
            </a:r>
            <a:endParaRPr/>
          </a:p>
          <a:p>
            <a:pPr algn="ctr"/>
            <a:r>
              <a:rPr lang="ru-RU" strike="noStrike" sz="6400">
                <a:solidFill>
                  <a:srgbClr val="ffffff"/>
                </a:solidFill>
                <a:latin typeface="Calibri"/>
                <a:ea typeface="Arial"/>
              </a:rPr>
              <a:t>Холодное время снега и зимних видов активного отдыха.  Зимой можно кататься на лыжах и катке, а также праздновать новогодние праздники в уютной обстановке с теплым чаем. </a:t>
            </a:r>
            <a:endParaRPr/>
          </a:p>
          <a:p>
            <a:endParaRPr/>
          </a:p>
        </p:txBody>
      </p:sp>
      <p:sp>
        <p:nvSpPr>
          <p:cNvPr id="32" name="CustomShape 1"/>
          <p:cNvSpPr/>
          <p:nvPr/>
        </p:nvSpPr>
        <p:spPr>
          <a:xfrm>
            <a:off x="-2963160" y="-2728080"/>
            <a:ext cx="6773040" cy="7243200"/>
          </a:xfrm>
          <a:prstGeom prst="bevel">
            <a:avLst>
              <a:gd fmla="val 2700" name="adj"/>
            </a:avLst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txBody>
          <a:bodyPr anchor="ctr" bIns="45000" lIns="90000" rIns="90000" tIns="45000"/>
          <a:p>
            <a:pPr algn="ctr"/>
            <a:r>
              <a:rPr lang="ru-RU" strike="noStrike" sz="1800">
                <a:solidFill>
                  <a:srgbClr val="ffffff"/>
                </a:solidFill>
                <a:latin typeface="Calibri"/>
                <a:ea typeface="Arial"/>
              </a:rPr>
              <a:t> </a:t>
            </a:r>
            <a:endParaRPr/>
          </a:p>
        </p:txBody>
      </p:sp>
    </p:spTree>
  </p:cSld>
  <p:timing>
    <p:tnLst>
      <p:par>
        <p:cTn dur="indefinite" nodeType="tmRoot" restart="never">
          <p:childTnLst>
            <p:seq>
              <p:cTn dur="indefinite" nodeType="mainSeq">
                <p:childTnLst>
                  <p:par>
                    <p:cTn dur="indefinite" fill="hold" nodeType="clickEffect">
                      <p:childTnLst>
                        <p:par>
                          <p:cTn dur="indefinite" fill="hold" nodeType="afterEffect">
                            <p:childTnLst>
                              <p:par>
                                <p:cTn dur="indefinite" fill="hold" nodeType="afterEffect">
                                  <p:childTnLst>
                                    <p:animMotion>
                                      <p:cBhvr>
                                        <p:cTn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</p:seq>
            <p:seq>
              <p:cTn dur="indefinite" fill="hold" nodeType="interactiveSeq" restart="whenNotActive">
                <p:childTnLst>
                  <p:par>
                    <p:cTn dur="indefinite" fill="hold" nodeType="clickEffect">
                      <p:childTnLst>
                        <p:par>
                          <p:cTn dur="indefinite" fill="hold" nodeType="afterEffect">
                            <p:childTnLst>
                              <p:par>
                                <p:cTn dur="indefinite" fill="hold" nodeType="clickEffect">
                                  <p:childTnLst>
                                    <p:animMotion>
                                      <p:cBhvr>
                                        <p:cTn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timing>
    <p:tnLst>
      <p:par>
        <p:cTn dur="indefinite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noFill/>
        <a:noFill/>
        <a:no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noFill/>
        <a:noFill/>
        <a:noFill/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noFill/>
        <a:noFill/>
        <a:no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noFill/>
        <a:noFill/>
        <a:noFill/>
      </a:bgFillStyleLst>
    </a:fmtScheme>
  </a:themeElements>
</a:theme>
</file>