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629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AB11C-F117-485C-BDB3-5FC814252BE6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758D2-AB9E-4B39-AFDE-359D92A182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98803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AB11C-F117-485C-BDB3-5FC814252BE6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758D2-AB9E-4B39-AFDE-359D92A182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5553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AB11C-F117-485C-BDB3-5FC814252BE6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758D2-AB9E-4B39-AFDE-359D92A182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74837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AB11C-F117-485C-BDB3-5FC814252BE6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758D2-AB9E-4B39-AFDE-359D92A182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0908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AB11C-F117-485C-BDB3-5FC814252BE6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758D2-AB9E-4B39-AFDE-359D92A182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0734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AB11C-F117-485C-BDB3-5FC814252BE6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758D2-AB9E-4B39-AFDE-359D92A182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087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AB11C-F117-485C-BDB3-5FC814252BE6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758D2-AB9E-4B39-AFDE-359D92A182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4680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AB11C-F117-485C-BDB3-5FC814252BE6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758D2-AB9E-4B39-AFDE-359D92A182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40505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AB11C-F117-485C-BDB3-5FC814252BE6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758D2-AB9E-4B39-AFDE-359D92A182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70366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AB11C-F117-485C-BDB3-5FC814252BE6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758D2-AB9E-4B39-AFDE-359D92A182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3697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AB11C-F117-485C-BDB3-5FC814252BE6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758D2-AB9E-4B39-AFDE-359D92A182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9481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AB11C-F117-485C-BDB3-5FC814252BE6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6758D2-AB9E-4B39-AFDE-359D92A182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4257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Мой распорядок дня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RU" dirty="0" smtClean="0"/>
              <a:t>Выполнил: ученик 4 «В» класс…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83811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Мой распорядок дня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04246217"/>
              </p:ext>
            </p:extLst>
          </p:nvPr>
        </p:nvGraphicFramePr>
        <p:xfrm>
          <a:off x="838200" y="1825625"/>
          <a:ext cx="1051560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0528"/>
                <a:gridCol w="7815072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7:00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Подъем 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7: 45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завтрак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9:05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школа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13:05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обед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….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…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…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…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….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…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22:30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сон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923544" y="5522976"/>
            <a:ext cx="76994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*Чтобы создать таблицу, нужно найти в меню </a:t>
            </a:r>
            <a:r>
              <a:rPr lang="ru-RU" b="1" dirty="0" smtClean="0"/>
              <a:t>«ВСТАВКА», </a:t>
            </a:r>
            <a:r>
              <a:rPr lang="ru-RU" dirty="0" smtClean="0"/>
              <a:t>затем </a:t>
            </a:r>
            <a:r>
              <a:rPr lang="ru-RU" b="1" dirty="0" smtClean="0"/>
              <a:t>«Таблица»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02206097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49</Words>
  <Application>Microsoft Office PowerPoint</Application>
  <PresentationFormat>Широкоэкранный</PresentationFormat>
  <Paragraphs>20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Тема Office</vt:lpstr>
      <vt:lpstr>Мой распорядок дня</vt:lpstr>
      <vt:lpstr>Мой распорядок дня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Мой распорядок дня</dc:title>
  <dc:creator>Ахмедова Виктория</dc:creator>
  <cp:lastModifiedBy>Ахмедова Виктория</cp:lastModifiedBy>
  <cp:revision>1</cp:revision>
  <dcterms:created xsi:type="dcterms:W3CDTF">2020-09-23T18:10:23Z</dcterms:created>
  <dcterms:modified xsi:type="dcterms:W3CDTF">2020-09-23T18:15:33Z</dcterms:modified>
</cp:coreProperties>
</file>