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9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37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6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7546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28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79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85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1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60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67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81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45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2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81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4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45D9-07CF-4CE9-B183-08FBCF56C8E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21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7C645D9-07CF-4CE9-B183-08FBCF56C8E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B4E4F-3AD7-4C43-B826-6CC1C4C73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92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6864" cy="1872208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/>
              <a:t>Презентация на тему: «Здоровый образ жизни»</a:t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877272"/>
            <a:ext cx="7772400" cy="1199704"/>
          </a:xfrm>
        </p:spPr>
        <p:txBody>
          <a:bodyPr>
            <a:normAutofit/>
          </a:bodyPr>
          <a:lstStyle/>
          <a:p>
            <a:pPr algn="ctr"/>
            <a:endParaRPr lang="ru-RU" sz="3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__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7992888" cy="504617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Отказ от вредных привычек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363272" cy="4637112"/>
          </a:xfrm>
        </p:spPr>
        <p:txBody>
          <a:bodyPr>
            <a:normAutofit/>
          </a:bodyPr>
          <a:lstStyle/>
          <a:p>
            <a:r>
              <a:rPr lang="ru-RU" dirty="0"/>
              <a:t>Отказ от вредных привычек. Вредные привычки - это сложившиеся способы деструктивного (</a:t>
            </a:r>
            <a:r>
              <a:rPr lang="ru-RU" dirty="0" err="1"/>
              <a:t>саморазрушающего</a:t>
            </a:r>
            <a:r>
              <a:rPr lang="ru-RU" dirty="0"/>
              <a:t>) поведения, осуществление которого в определённых ситуациях приобретает характер потребности. Вредные привычки могут: складываться стихийно быть побочным продуктом направленного воспитания и обучения перерастать в устойчивые черты характера Приобретать черты автоматизма быть социально обусловленными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ow-to-get-rid-of-bad-habi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146211" cy="5400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4571187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6264696" cy="61780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4300" dirty="0" smtClean="0"/>
              <a:t>Здоровье – это бесценный дар, он дан увы не навечно , его надо беречь! </a:t>
            </a:r>
          </a:p>
          <a:p>
            <a:endParaRPr lang="ru-RU" sz="3600" dirty="0"/>
          </a:p>
          <a:p>
            <a:r>
              <a:rPr lang="ru-RU" sz="3600" dirty="0" smtClean="0"/>
              <a:t>                                           </a:t>
            </a:r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pPr>
              <a:buNone/>
            </a:pPr>
            <a:r>
              <a:rPr lang="ru-RU" sz="3600" dirty="0" smtClean="0"/>
              <a:t>                                                   И.И. Павлов</a:t>
            </a:r>
          </a:p>
        </p:txBody>
      </p:sp>
      <p:pic>
        <p:nvPicPr>
          <p:cNvPr id="5" name="Рисунок 4" descr="18025788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3600400" cy="46661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8" cy="626469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>
            <a:noAutofit/>
          </a:bodyPr>
          <a:lstStyle/>
          <a:p>
            <a:r>
              <a:rPr lang="ru-RU" sz="3600" i="1" dirty="0"/>
              <a:t>Здоровый образ жизни</a:t>
            </a:r>
            <a:r>
              <a:rPr lang="ru-RU" sz="3600" dirty="0"/>
              <a:t> — образ жизни отдельного человека с целью профилактики болезней и укрепления здоровья. ЗОЖ - это концепция жизнедеятельности человека, направленная на улучшение и сохранение здоровья с помощью соответствующего питания, физической подготовки, морального настроя и отказа от вредных привычек.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/>
          <a:lstStyle/>
          <a:p>
            <a:r>
              <a:rPr lang="ru-RU" b="1" dirty="0"/>
              <a:t>Актуальность здорового образа жизни </a:t>
            </a:r>
            <a:r>
              <a:rPr lang="ru-RU" dirty="0"/>
              <a:t>вызвана возрастанием и изменением характера нагрузок на организм человека в связи с усложнением общественной жизни, увеличением рисков техногенного, экологического, психологического, политического и военного характера, провоцирующих негативные сдвиги в состоянии здоровья.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84584" y="1340768"/>
            <a:ext cx="6192688" cy="3486839"/>
          </a:xfrm>
        </p:spPr>
      </p:pic>
      <p:pic>
        <p:nvPicPr>
          <p:cNvPr id="5" name="Рисунок 4" descr="imag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124744"/>
            <a:ext cx="3024336" cy="46528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Крепкий сон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896544"/>
          </a:xfrm>
        </p:spPr>
        <p:txBody>
          <a:bodyPr>
            <a:noAutofit/>
          </a:bodyPr>
          <a:lstStyle/>
          <a:p>
            <a:r>
              <a:rPr lang="ru-RU" sz="2400" dirty="0"/>
              <a:t>Также наше здоровье зависит от хорошего сна. Достаточный сон необходим для нормальной деятельности нервной системы. Потребность во сне у разных людей может быть разная, но в среднем рекомендуется спать не менее 8 ч. Регулярное недосыпание ведёт к снижению работоспособности и сильной утомляемости. Для того чтобы Вас не мучила бессонница необходимо за 1 ч. до сна прекратить физическую или умственную работу. Последний приём пищи должен быть не позднее, чем за 2 ч. до сна. Спать лучше в хорошо проветриваемой комнате, а также желательно ложиться спать в одно и тоже время.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563028152_fotoram_io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8640"/>
            <a:ext cx="7128792" cy="639854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Правильное питание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Строгое </a:t>
            </a:r>
            <a:r>
              <a:rPr lang="ru-RU" sz="3600" dirty="0"/>
              <a:t>соблюдение ритма приема пищи. Отучаться насыщаться пищей до предела. Пищу надо есть с вниманием и удовольствием, не спеша прожевывать и почувствовать вкус.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263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Ион</vt:lpstr>
      <vt:lpstr>Презентация на тему: «Здоровый образ жизни»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Крепкий сон</vt:lpstr>
      <vt:lpstr>Презентация PowerPoint</vt:lpstr>
      <vt:lpstr>Правильное питание</vt:lpstr>
      <vt:lpstr>Презентация PowerPoint</vt:lpstr>
      <vt:lpstr>Отказ от вредных привычек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«Здоровый образ жизни» Выполнила ученица 8 «Г» класса Луговая Карина</dc:title>
  <dc:creator>Карина</dc:creator>
  <cp:lastModifiedBy>Alex</cp:lastModifiedBy>
  <cp:revision>6</cp:revision>
  <dcterms:created xsi:type="dcterms:W3CDTF">2020-05-14T07:24:04Z</dcterms:created>
  <dcterms:modified xsi:type="dcterms:W3CDTF">2022-03-18T13:29:08Z</dcterms:modified>
</cp:coreProperties>
</file>