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6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2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92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2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894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1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2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1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8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0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8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7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7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9D6E-1304-434F-86DA-3D30326EDC6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6B6446-B8F2-4E02-9F9C-238CC27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1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C12E2-97A2-49DA-8E43-F114F344F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498" y="1710268"/>
            <a:ext cx="8130074" cy="1235011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C69B4C-5632-4B94-BEE7-4092A14E8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F3BF39-7951-4FA4-98A4-95C8939C9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882" cy="691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3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35FA3-36A3-4858-B5A0-9E8D0F95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Немного об этом монастыре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51CDA-6E33-4E0A-B9DE-87241D0E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Свято-Георгиевский монастырь</a:t>
            </a:r>
            <a:r>
              <a:rPr lang="ru-RU" dirty="0"/>
              <a:t> —расположенный в  у побережья Черного моря, рядом с мысом </a:t>
            </a:r>
            <a:r>
              <a:rPr lang="ru-RU" dirty="0" err="1"/>
              <a:t>Фиолент</a:t>
            </a:r>
            <a:r>
              <a:rPr lang="ru-RU" dirty="0"/>
              <a:t>. Монастырь был основан в 891 году за 100лет до крещения Руси. В море перед монастырем стоит Георгиевская скала или гора святого явления на которой расположен крест в честь святого Георгия.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884C0D-62AC-407E-858E-A13A8E5D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37" y="4208625"/>
            <a:ext cx="3974063" cy="26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289D3-1204-40F2-950D-A5323CDA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Легенда о появлении монастыря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C266F-89A9-4E4A-8AB9-3FBCED343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ru-RU" dirty="0"/>
              <a:t>В 891 году мореплаватели попали в сильный шторм и когда надежд уже не было они взмолились святому Георгию их корабль разбился о скалы но экипаж каким то образом выжил на берегу они нашли икону святого Георгия и тогда они посчитали это место священным и начали возводить монастырь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278B4B-C33F-4B52-82B4-5AB6EE50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35" y="3751236"/>
            <a:ext cx="4677865" cy="31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1AB5C-D1A7-4FC1-B753-02F31EA3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Монастырь сейчас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A7BD8-98B0-4AA5-8AED-4E378B06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Сейчас монастырь восстановлен и выглядит очень симпатично в него часто приходят люди помолится рядом был сделан парк внутри монастыря всё красиво расписано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10349-F7A3-4842-9ADB-A064A55FD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42" y="486347"/>
            <a:ext cx="3519033" cy="1982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412F2A-E0AA-4A1B-BE4E-4BEB15AF3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3" y="3990257"/>
            <a:ext cx="4097206" cy="23729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3894C-7E79-4C7B-8268-26DFEC82F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2" y="3966009"/>
            <a:ext cx="4310742" cy="2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6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3CBAC-6AC8-499B-A29D-A4A4BE50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706" y="1250302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 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1D0E82-EBDA-4C1F-A3D8-EED0BFE7A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5943" y="6232849"/>
            <a:ext cx="441649" cy="54739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И за 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34642F-76C9-436A-ABBD-1A58AB241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72" y="2046586"/>
            <a:ext cx="6837795" cy="44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20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88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Презентация PowerPoint</vt:lpstr>
      <vt:lpstr>Немного об этом монастыре </vt:lpstr>
      <vt:lpstr>Легенда о появлении монастыря </vt:lpstr>
      <vt:lpstr>Монастырь сейчас </vt:lpstr>
      <vt:lpstr>СПАСИБО ЗА ВНИМАНИЕ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Свято-Георгиевский монастырь</dc:title>
  <dc:creator>user user</dc:creator>
  <cp:lastModifiedBy>user user</cp:lastModifiedBy>
  <cp:revision>8</cp:revision>
  <dcterms:created xsi:type="dcterms:W3CDTF">2021-11-15T17:18:16Z</dcterms:created>
  <dcterms:modified xsi:type="dcterms:W3CDTF">2021-11-15T18:27:46Z</dcterms:modified>
</cp:coreProperties>
</file>