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2B4F5-0BB8-4136-B01F-DC73FF153660}" type="datetimeFigureOut">
              <a:rPr lang="ru-RU" smtClean="0"/>
              <a:pPr/>
              <a:t>01.07.2018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82AD0-D602-4E80-85C1-07DC20D4D4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F12B4F5-0BB8-4136-B01F-DC73FF153660}" type="datetimeFigureOut">
              <a:rPr lang="ru-RU" smtClean="0"/>
              <a:pPr/>
              <a:t>01.07.2018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5582AD0-D602-4E80-85C1-07DC20D4D4D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365104"/>
            <a:ext cx="8229600" cy="194425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 Русские несли большие потери. Князь Дмитрий бился в том же полку в доспехах простого воина. Он снял с себя княжеское одеяние, надел доспехи простого воина и встал в первые ряды своей дружины. «Хочу с вами общую чашу испить», – сказал он своим воинам. </a:t>
            </a:r>
            <a:r>
              <a:rPr lang="ru-RU" b="1" dirty="0" smtClean="0"/>
              <a:t>Удар копья свалил князя</a:t>
            </a:r>
            <a:r>
              <a:rPr lang="ru-RU" dirty="0" smtClean="0"/>
              <a:t>, он был ранен, но выжил.</a:t>
            </a:r>
            <a:endParaRPr lang="ru-RU" dirty="0"/>
          </a:p>
        </p:txBody>
      </p:sp>
      <p:pic>
        <p:nvPicPr>
          <p:cNvPr id="28674" name="Picture 2" descr="https://imgprx.livejournal.net/2c7d482dfd09736d962a98b3e1c57a953e1fb70f/RyDBKapoey88KMAZ9JzMyuhmUIGwpL8ADG0ekYBce50O-qamHNI-qGrxN3IkmgyQVakzYWm_g900KdgDEAYlmyDAQr2teGHe74yG8xlHTW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4351463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203</TotalTime>
  <Words>18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Слайд 1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Куликовская битва</dc:title>
  <dc:creator>User</dc:creator>
  <dc:description/>
  <cp:lastModifiedBy>User</cp:lastModifiedBy>
  <cp:revision>21</cp:revision>
  <dcterms:created xsi:type="dcterms:W3CDTF">2017-09-23T08:15:41Z</dcterms:created>
  <dcterms:modified xsi:type="dcterms:W3CDTF">2018-07-01T19:21:45Z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Куликовская битва</vt:lpwstr>
  </property>
  <property fmtid="{D5CDD505-2E9C-101B-9397-08002B2CF9AE}" pid="3" name="SlideDescription">
    <vt:lpwstr/>
  </property>
</Properties>
</file>