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8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A63D5-DF5B-471F-9C0C-0D96FF9333E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6A1AB-1096-4A54-AC16-3058A113654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C:\Users\Алина\Desktop\i (23).jpg"/>
          <p:cNvPicPr>
            <a:picLocks noChangeAspect="1" noChangeArrowheads="1"/>
          </p:cNvPicPr>
          <p:nvPr/>
        </p:nvPicPr>
        <p:blipFill>
          <a:blip r:embed="rId2"/>
          <a:srcRect l="14605" r="14850"/>
          <a:stretch>
            <a:fillRect/>
          </a:stretch>
        </p:blipFill>
        <p:spPr bwMode="auto">
          <a:xfrm>
            <a:off x="4643438" y="0"/>
            <a:ext cx="4500562" cy="6643710"/>
          </a:xfrm>
          <a:prstGeom prst="rect">
            <a:avLst/>
          </a:prstGeom>
          <a:noFill/>
        </p:spPr>
      </p:pic>
      <p:pic>
        <p:nvPicPr>
          <p:cNvPr id="1028" name="Picture 4" descr="C:\Users\Алина\Desktop\monthly_07_2014-thumb-8033440c595a854b3a824b17ed4323fe-sixthsense1_----------.png"/>
          <p:cNvPicPr>
            <a:picLocks noChangeAspect="1" noChangeArrowheads="1"/>
          </p:cNvPicPr>
          <p:nvPr/>
        </p:nvPicPr>
        <p:blipFill>
          <a:blip r:embed="rId3"/>
          <a:srcRect l="33750" t="22500" r="28750" b="24999"/>
          <a:stretch>
            <a:fillRect/>
          </a:stretch>
        </p:blipFill>
        <p:spPr bwMode="auto">
          <a:xfrm>
            <a:off x="-1" y="0"/>
            <a:ext cx="4786315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Алина</dc:creator>
  <cp:lastModifiedBy>Алина</cp:lastModifiedBy>
  <cp:revision>1</cp:revision>
  <dcterms:created xsi:type="dcterms:W3CDTF">2015-10-25T16:08:00Z</dcterms:created>
  <dcterms:modified xsi:type="dcterms:W3CDTF">2015-10-25T16:11:21Z</dcterms:modified>
</cp:coreProperties>
</file>