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8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7817522" cy="5146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928794" y="142852"/>
            <a:ext cx="75009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Постройте предложения, используя союзы</a:t>
            </a:r>
            <a:endParaRPr lang="ru-RU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Pavel</dc:creator>
  <cp:lastModifiedBy>Pavel</cp:lastModifiedBy>
  <cp:revision>1</cp:revision>
  <dcterms:created xsi:type="dcterms:W3CDTF">2020-04-18T14:17:27Z</dcterms:created>
  <dcterms:modified xsi:type="dcterms:W3CDTF">2020-04-18T14:18:12Z</dcterms:modified>
</cp:coreProperties>
</file>