
<file path=[Content_Types].xml><?xml version="1.0" encoding="utf-8"?>
<Types xmlns="http://schemas.openxmlformats.org/package/2006/content-types">
  <Override PartName="/ppt/slideMasters/slideMaster3.xml" ContentType="application/vnd.openxmlformats-officedocument.presentationml.slideMaster+xml"/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slideLayouts/slideLayout37.xml" ContentType="application/vnd.openxmlformats-officedocument.presentationml.slideLayout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44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slideLayouts/slideLayout13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33.xml" ContentType="application/vnd.openxmlformats-officedocument.presentationml.slideLayout+xml"/>
  <Override PartName="/ppt/slideLayouts/slideLayout42.xml" ContentType="application/vnd.openxmlformats-officedocument.presentationml.slideLayout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Masters/slideMaster4.xml" ContentType="application/vnd.openxmlformats-officedocument.presentationml.slideMaster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  <Override PartName="/ppt/slideMasters/slideMaster2.xml" ContentType="application/vnd.openxmlformats-officedocument.presentationml.slideMaster+xml"/>
  <Override PartName="/ppt/slides/slide5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8.xml" ContentType="application/vnd.openxmlformats-officedocument.presentationml.slideLayout+xml"/>
  <Override PartName="/ppt/theme/theme4.xml" ContentType="application/vnd.openxmlformats-officedocument.theme+xml"/>
  <Default Extension="png" ContentType="image/png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slideLayouts/slideLayout18.xml" ContentType="application/vnd.openxmlformats-officedocument.presentationml.slideLayout+xml"/>
  <Override PartName="/ppt/theme/theme2.xml" ContentType="application/vnd.openxmlformats-officedocument.theme+xml"/>
  <Override PartName="/ppt/slideLayouts/slideLayout27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s/slide1.xml" ContentType="application/vnd.openxmlformats-officedocument.presentationml.slide+xml"/>
  <Override PartName="/ppt/slideLayouts/slideLayout3.xml" ContentType="application/vnd.openxmlformats-officedocument.presentationml.slideLayout+xml"/>
  <Override PartName="/ppt/slideLayouts/slideLayout16.xml" ContentType="application/vnd.openxmlformats-officedocument.presentationml.slideLayout+xml"/>
  <Default Extension="jpeg" ContentType="image/jpeg"/>
  <Override PartName="/ppt/slideLayouts/slideLayout25.xml" ContentType="application/vnd.openxmlformats-officedocument.presentationml.slideLayout+xml"/>
  <Override PartName="/ppt/slideLayouts/slideLayout34.xml" ContentType="application/vnd.openxmlformats-officedocument.presentationml.slideLayout+xml"/>
  <Override PartName="/ppt/slideLayouts/slideLayout43.xml" ContentType="application/vnd.openxmlformats-officedocument.presentationml.slideLayout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41.xml" ContentType="application/vnd.openxmlformats-officedocument.presentationml.slideLayout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60" r:id="rId2"/>
    <p:sldMasterId id="2147483684" r:id="rId3"/>
    <p:sldMasterId id="2147483696" r:id="rId4"/>
  </p:sldMasterIdLst>
  <p:sldIdLst>
    <p:sldId id="256" r:id="rId5"/>
    <p:sldId id="257" r:id="rId6"/>
    <p:sldId id="258" r:id="rId7"/>
    <p:sldId id="259" r:id="rId8"/>
    <p:sldId id="261" r:id="rId9"/>
    <p:sldId id="262" r:id="rId10"/>
  </p:sldIdLst>
  <p:sldSz cx="9144000" cy="6858000" type="screen4x3"/>
  <p:notesSz cx="6858000" cy="9144000"/>
  <p:defaultTextStyle>
    <a:defPPr>
      <a:defRPr lang="en-US"/>
    </a:defPPr>
    <a:lvl1pPr marL="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latinLnBrk="0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8028800" cy="780288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theme" Target="theme/theme1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3.xml"/><Relationship Id="rId12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presProps" Target="presProps.xml"/><Relationship Id="rId5" Type="http://schemas.openxmlformats.org/officeDocument/2006/relationships/slide" Target="slides/slide1.xml"/><Relationship Id="rId10" Type="http://schemas.openxmlformats.org/officeDocument/2006/relationships/slide" Target="slides/slide6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Прямоугольник 1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3" name="Скругленный прямоугольник 12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400800" cy="1600200"/>
          </a:xfrm>
        </p:spPr>
        <p:txBody>
          <a:bodyPr/>
          <a:lstStyle>
            <a:lvl1pPr marL="0" indent="0" algn="ctr">
              <a:buNone/>
              <a:defRPr sz="26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/>
        <p:txBody>
          <a:bodyPr lIns="0" tIns="0" rIns="0" bIns="0">
            <a:noAutofit/>
          </a:bodyPr>
          <a:lstStyle>
            <a:lvl1pPr>
              <a:defRPr sz="1400">
                <a:solidFill>
                  <a:srgbClr val="FFFFFF"/>
                </a:solidFill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>
            <a:off x="62931" y="1449303"/>
            <a:ext cx="9021537" cy="1527349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>
          <a:xfrm>
            <a:off x="62931" y="1396720"/>
            <a:ext cx="9021537" cy="120580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>
          <a:xfrm>
            <a:off x="62931" y="2976649"/>
            <a:ext cx="9021537" cy="110532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457200" y="1505930"/>
            <a:ext cx="8229600" cy="1470025"/>
          </a:xfrm>
        </p:spPr>
        <p:txBody>
          <a:bodyPr anchor="ctr"/>
          <a:lstStyle>
            <a:lvl1pPr algn="ctr">
              <a:defRPr lang="en-US" dirty="0">
                <a:solidFill>
                  <a:srgbClr val="FFFFFF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8" name="Содержимое 7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777240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Прямоугольник 10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10" name="Скругленный прямоугольник 9"/>
          <p:cNvSpPr/>
          <p:nvPr/>
        </p:nvSpPr>
        <p:spPr>
          <a:xfrm>
            <a:off x="65313" y="69755"/>
            <a:ext cx="9013372" cy="6692201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3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952500"/>
            <a:ext cx="7772400" cy="1362075"/>
          </a:xfrm>
        </p:spPr>
        <p:txBody>
          <a:bodyPr anchor="b" anchorCtr="0"/>
          <a:lstStyle>
            <a:lvl1pPr algn="l">
              <a:buNone/>
              <a:defRPr sz="4000" b="0" cap="none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547938"/>
            <a:ext cx="7772400" cy="1338262"/>
          </a:xfrm>
        </p:spPr>
        <p:txBody>
          <a:bodyPr anchor="t" anchorCtr="0"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800100" y="6172200"/>
            <a:ext cx="40005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Прямоугольник 6"/>
          <p:cNvSpPr/>
          <p:nvPr/>
        </p:nvSpPr>
        <p:spPr>
          <a:xfrm flipV="1">
            <a:off x="69412" y="2376830"/>
            <a:ext cx="9013515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Прямоугольник 7"/>
          <p:cNvSpPr/>
          <p:nvPr/>
        </p:nvSpPr>
        <p:spPr>
          <a:xfrm>
            <a:off x="69146" y="2341475"/>
            <a:ext cx="9013781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Прямоугольник 8"/>
          <p:cNvSpPr/>
          <p:nvPr/>
        </p:nvSpPr>
        <p:spPr>
          <a:xfrm>
            <a:off x="68306" y="2468880"/>
            <a:ext cx="9014621" cy="45720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9" name="Содержимое 8"/>
          <p:cNvSpPr>
            <a:spLocks noGrp="1"/>
          </p:cNvSpPr>
          <p:nvPr>
            <p:ph sz="quarter" idx="1"/>
          </p:nvPr>
        </p:nvSpPr>
        <p:spPr>
          <a:xfrm>
            <a:off x="91440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2"/>
          </p:nvPr>
        </p:nvSpPr>
        <p:spPr>
          <a:xfrm>
            <a:off x="4933950" y="1447800"/>
            <a:ext cx="3749040" cy="45720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953000" y="1447800"/>
            <a:ext cx="3733800" cy="762000"/>
          </a:xfrm>
          <a:noFill/>
          <a:ln w="12700" cap="sq" cmpd="sng" algn="ctr">
            <a:noFill/>
            <a:prstDash val="solid"/>
          </a:ln>
        </p:spPr>
        <p:txBody>
          <a:bodyPr lIns="91440" anchor="b" anchorCtr="0">
            <a:noAutofit/>
          </a:bodyPr>
          <a:lstStyle>
            <a:lvl1pPr marL="0" indent="0">
              <a:buNone/>
              <a:defRPr sz="2400" b="1">
                <a:solidFill>
                  <a:schemeClr val="accent1"/>
                </a:solidFill>
                <a:latin typeface="+mj-lt"/>
                <a:ea typeface="+mj-ea"/>
                <a:cs typeface="+mj-cs"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half" idx="2"/>
          </p:nvPr>
        </p:nvSpPr>
        <p:spPr>
          <a:xfrm>
            <a:off x="9144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Содержимое 12"/>
          <p:cNvSpPr>
            <a:spLocks noGrp="1"/>
          </p:cNvSpPr>
          <p:nvPr>
            <p:ph sz="half" idx="4"/>
          </p:nvPr>
        </p:nvSpPr>
        <p:spPr>
          <a:xfrm>
            <a:off x="4953000" y="2247900"/>
            <a:ext cx="3733800" cy="38862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Прямоугольник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9" name="Скругленный прямоугольник 8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273050"/>
            <a:ext cx="7772400" cy="1143000"/>
          </a:xfrm>
        </p:spPr>
        <p:txBody>
          <a:bodyPr anchor="b" anchorCtr="0"/>
          <a:lstStyle>
            <a:lvl1pPr algn="l">
              <a:buNone/>
              <a:defRPr sz="40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914400" y="1600200"/>
            <a:ext cx="1905000" cy="4495800"/>
          </a:xfrm>
        </p:spPr>
        <p:txBody>
          <a:bodyPr/>
          <a:lstStyle>
            <a:lvl1pPr marL="0" indent="0">
              <a:buNone/>
              <a:defRPr sz="18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Содержимое 10"/>
          <p:cNvSpPr>
            <a:spLocks noGrp="1"/>
          </p:cNvSpPr>
          <p:nvPr>
            <p:ph sz="quarter" idx="1"/>
          </p:nvPr>
        </p:nvSpPr>
        <p:spPr>
          <a:xfrm>
            <a:off x="2971800" y="1600200"/>
            <a:ext cx="5715000" cy="4495800"/>
          </a:xfrm>
        </p:spPr>
        <p:txBody>
          <a:bodyPr vert="horz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4400" y="4900550"/>
            <a:ext cx="7315200" cy="522288"/>
          </a:xfrm>
        </p:spPr>
        <p:txBody>
          <a:bodyPr anchor="ctr">
            <a:noAutofit/>
          </a:bodyPr>
          <a:lstStyle>
            <a:lvl1pPr algn="l">
              <a:buNone/>
              <a:defRPr sz="2800" b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914400" y="5445825"/>
            <a:ext cx="7315200" cy="685800"/>
          </a:xfrm>
        </p:spPr>
        <p:txBody>
          <a:bodyPr/>
          <a:lstStyle>
            <a:lvl1pPr marL="0" indent="0">
              <a:buFontTx/>
              <a:buNone/>
              <a:defRPr sz="16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914400" y="6172200"/>
            <a:ext cx="3886200" cy="457200"/>
          </a:xfrm>
        </p:spPr>
        <p:txBody>
          <a:bodyPr/>
          <a:lstStyle/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>
          <a:xfrm>
            <a:off x="146304" y="6208776"/>
            <a:ext cx="457200" cy="457200"/>
          </a:xfrm>
        </p:spPr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11" name="Прямоугольник 10"/>
          <p:cNvSpPr/>
          <p:nvPr/>
        </p:nvSpPr>
        <p:spPr>
          <a:xfrm flipV="1">
            <a:off x="68307" y="4683555"/>
            <a:ext cx="9006840" cy="91440"/>
          </a:xfrm>
          <a:prstGeom prst="rect">
            <a:avLst/>
          </a:prstGeom>
          <a:solidFill>
            <a:schemeClr val="accent1">
              <a:alpha val="10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>
          <a:xfrm>
            <a:off x="68508" y="4650474"/>
            <a:ext cx="9006639" cy="45719"/>
          </a:xfrm>
          <a:prstGeom prst="rect">
            <a:avLst/>
          </a:prstGeom>
          <a:solidFill>
            <a:schemeClr val="accent1">
              <a:tint val="60000"/>
            </a:schemeClr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оугольник 12"/>
          <p:cNvSpPr/>
          <p:nvPr/>
        </p:nvSpPr>
        <p:spPr>
          <a:xfrm>
            <a:off x="68510" y="4773224"/>
            <a:ext cx="9006637" cy="48807"/>
          </a:xfrm>
          <a:prstGeom prst="rect">
            <a:avLst/>
          </a:prstGeom>
          <a:solidFill>
            <a:schemeClr val="accent5"/>
          </a:solidFill>
          <a:ln w="19050" cap="sq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68308" y="66675"/>
            <a:ext cx="9001873" cy="4581525"/>
          </a:xfrm>
          <a:prstGeom prst="round2SameRect">
            <a:avLst>
              <a:gd name="adj1" fmla="val 7101"/>
              <a:gd name="adj2" fmla="val 0"/>
            </a:avLst>
          </a:prstGeom>
          <a:solidFill>
            <a:schemeClr val="bg2"/>
          </a:solidFill>
          <a:ln w="6350">
            <a:solidFill>
              <a:schemeClr val="tx1"/>
            </a:solidFill>
          </a:ln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41"/>
            <a:ext cx="201168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914400" y="274640"/>
            <a:ext cx="55626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418596" y="434162"/>
            <a:ext cx="8306809" cy="3108960"/>
          </a:xfrm>
          <a:prstGeom prst="roundRect">
            <a:avLst>
              <a:gd name="adj" fmla="val 4578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722376" y="1820206"/>
            <a:ext cx="7772400" cy="1828800"/>
          </a:xfrm>
        </p:spPr>
        <p:txBody>
          <a:bodyPr lIns="45720" rIns="45720" bIns="45720"/>
          <a:lstStyle>
            <a:lvl1pPr algn="r">
              <a:defRPr sz="4500" b="1">
                <a:solidFill>
                  <a:schemeClr val="accent1">
                    <a:tint val="88000"/>
                    <a:satMod val="150000"/>
                  </a:schemeClr>
                </a:solidFill>
                <a:effectLst>
                  <a:outerShdw blurRad="53975" dist="22860" dir="5400000" algn="tl" rotWithShape="0">
                    <a:srgbClr val="000000">
                      <a:alpha val="5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20" name="Подзаголовок 19"/>
          <p:cNvSpPr>
            <a:spLocks noGrp="1"/>
          </p:cNvSpPr>
          <p:nvPr>
            <p:ph type="subTitle" idx="1"/>
          </p:nvPr>
        </p:nvSpPr>
        <p:spPr>
          <a:xfrm>
            <a:off x="722376" y="3685032"/>
            <a:ext cx="7772400" cy="914400"/>
          </a:xfrm>
        </p:spPr>
        <p:txBody>
          <a:bodyPr lIns="182880" tIns="0"/>
          <a:lstStyle>
            <a:lvl1pPr marL="36576" indent="0" algn="r">
              <a:spcBef>
                <a:spcPts val="0"/>
              </a:spcBef>
              <a:buNone/>
              <a:defRPr sz="2000">
                <a:solidFill>
                  <a:schemeClr val="bg2">
                    <a:shade val="2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19" name="Дата 1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11" name="Номер слайда 1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502920" y="530352"/>
            <a:ext cx="8183880" cy="4187952"/>
          </a:xfrm>
        </p:spPr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Скругленный прямоугольник 13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418596" y="434162"/>
            <a:ext cx="8306809" cy="4341329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8344" y="4928616"/>
            <a:ext cx="8183880" cy="676656"/>
          </a:xfrm>
        </p:spPr>
        <p:txBody>
          <a:bodyPr lIns="91440" bIns="0" anchor="b"/>
          <a:lstStyle>
            <a:lvl1pPr algn="l">
              <a:buNone/>
              <a:defRPr sz="3600" b="0" cap="none" baseline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8344" y="5624484"/>
            <a:ext cx="8183880" cy="420624"/>
          </a:xfrm>
        </p:spPr>
        <p:txBody>
          <a:bodyPr lIns="118872" tIns="0" anchor="t"/>
          <a:lstStyle>
            <a:lvl1pPr marL="0" marR="36576" indent="0" algn="l">
              <a:spcBef>
                <a:spcPts val="0"/>
              </a:spcBef>
              <a:spcAft>
                <a:spcPts val="0"/>
              </a:spcAft>
              <a:buNone/>
              <a:defRPr sz="1800" b="0">
                <a:solidFill>
                  <a:schemeClr val="accent1">
                    <a:shade val="50000"/>
                    <a:satMod val="110000"/>
                  </a:schemeClr>
                </a:solidFill>
                <a:effectLst/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514352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755360" y="530352"/>
            <a:ext cx="3931920" cy="4389120"/>
          </a:xfrm>
        </p:spPr>
        <p:txBody>
          <a:bodyPr/>
          <a:lstStyle>
            <a:lvl1pPr>
              <a:defRPr sz="26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 anchor="b"/>
          <a:lstStyle>
            <a:lvl1pPr>
              <a:defRPr b="1"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7224" y="579438"/>
            <a:ext cx="3931920" cy="792162"/>
          </a:xfrm>
        </p:spPr>
        <p:txBody>
          <a:bodyPr lIns="146304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4652169" y="579438"/>
            <a:ext cx="3931920" cy="792162"/>
          </a:xfrm>
        </p:spPr>
        <p:txBody>
          <a:bodyPr lIns="137160" anchor="ctr"/>
          <a:lstStyle>
            <a:lvl1pPr marL="0" indent="0" algn="l">
              <a:buNone/>
              <a:defRPr sz="2400" b="1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607224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52169" y="1447800"/>
            <a:ext cx="3931920" cy="3489960"/>
          </a:xfrm>
        </p:spPr>
        <p:txBody>
          <a:bodyPr anchor="t"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538784" y="533400"/>
            <a:ext cx="2971800" cy="914400"/>
          </a:xfrm>
        </p:spPr>
        <p:txBody>
          <a:bodyPr anchor="b"/>
          <a:lstStyle>
            <a:lvl1pPr algn="l">
              <a:buNone/>
              <a:defRPr sz="2200" b="1">
                <a:solidFill>
                  <a:schemeClr val="accent1"/>
                </a:solidFill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5538847" y="1447802"/>
            <a:ext cx="2971800" cy="4206112"/>
          </a:xfrm>
        </p:spPr>
        <p:txBody>
          <a:bodyPr lIns="91440"/>
          <a:lstStyle>
            <a:lvl1pPr marL="18288" marR="18288" indent="0">
              <a:spcBef>
                <a:spcPts val="0"/>
              </a:spcBef>
              <a:buNone/>
              <a:defRPr sz="1400">
                <a:solidFill>
                  <a:schemeClr val="tx1"/>
                </a:solidFill>
              </a:defRPr>
            </a:lvl1pPr>
            <a:lvl2pPr>
              <a:buNone/>
              <a:defRPr sz="1200">
                <a:solidFill>
                  <a:schemeClr val="tx1"/>
                </a:solidFill>
              </a:defRPr>
            </a:lvl2pPr>
            <a:lvl3pPr>
              <a:buNone/>
              <a:defRPr sz="1000">
                <a:solidFill>
                  <a:schemeClr val="tx1"/>
                </a:solidFill>
              </a:defRPr>
            </a:lvl3pPr>
            <a:lvl4pPr>
              <a:buNone/>
              <a:defRPr sz="900">
                <a:solidFill>
                  <a:schemeClr val="tx1"/>
                </a:solidFill>
              </a:defRPr>
            </a:lvl4pPr>
            <a:lvl5pPr>
              <a:buNone/>
              <a:defRPr sz="900">
                <a:solidFill>
                  <a:schemeClr val="tx1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761372" y="930144"/>
            <a:ext cx="4626159" cy="4724402"/>
          </a:xfrm>
        </p:spPr>
        <p:txBody>
          <a:bodyPr/>
          <a:lstStyle>
            <a:lvl1pPr>
              <a:defRPr sz="2800">
                <a:solidFill>
                  <a:schemeClr val="tx1"/>
                </a:solidFill>
              </a:defRPr>
            </a:lvl1pPr>
            <a:lvl2pPr>
              <a:defRPr sz="2600">
                <a:solidFill>
                  <a:schemeClr val="tx1"/>
                </a:solidFill>
              </a:defRPr>
            </a:lvl2pPr>
            <a:lvl3pPr>
              <a:defRPr sz="2400">
                <a:solidFill>
                  <a:schemeClr val="tx1"/>
                </a:solidFill>
              </a:defRPr>
            </a:lvl3pPr>
            <a:lvl4pPr>
              <a:defRPr sz="2000">
                <a:solidFill>
                  <a:schemeClr val="tx1"/>
                </a:solidFill>
              </a:defRPr>
            </a:lvl4pPr>
            <a:lvl5pPr>
              <a:defRPr sz="2000">
                <a:solidFill>
                  <a:schemeClr val="tx1"/>
                </a:solidFill>
              </a:defRPr>
            </a:lvl5pPr>
            <a:lvl6pPr>
              <a:buNone/>
              <a:defRPr/>
            </a:lvl6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Скругленный прямоугольник 14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с одним скругленным углом 10"/>
          <p:cNvSpPr/>
          <p:nvPr/>
        </p:nvSpPr>
        <p:spPr>
          <a:xfrm>
            <a:off x="6400800" y="434162"/>
            <a:ext cx="2324605" cy="4343400"/>
          </a:xfrm>
          <a:prstGeom prst="round1Rect">
            <a:avLst>
              <a:gd name="adj" fmla="val 2748"/>
            </a:avLst>
          </a:prstGeom>
          <a:solidFill>
            <a:srgbClr val="1C1C1C"/>
          </a:soli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012056"/>
            <a:ext cx="8229600" cy="1051560"/>
          </a:xfrm>
        </p:spPr>
        <p:txBody>
          <a:bodyPr anchor="t"/>
          <a:lstStyle>
            <a:lvl1pPr algn="l">
              <a:buNone/>
              <a:defRPr sz="3600" b="0">
                <a:solidFill>
                  <a:schemeClr val="bg2">
                    <a:shade val="25000"/>
                  </a:schemeClr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grayWhite">
          <a:xfrm>
            <a:off x="6462712" y="533400"/>
            <a:ext cx="2240280" cy="4211480"/>
          </a:xfrm>
        </p:spPr>
        <p:txBody>
          <a:bodyPr lIns="91440"/>
          <a:lstStyle>
            <a:lvl1pPr marL="45720" indent="0" algn="l">
              <a:spcBef>
                <a:spcPts val="0"/>
              </a:spcBef>
              <a:buNone/>
              <a:defRPr sz="1400">
                <a:solidFill>
                  <a:srgbClr val="FFFFFF"/>
                </a:solidFill>
              </a:defRPr>
            </a:lvl1pPr>
            <a:lvl2pPr>
              <a:defRPr sz="1200">
                <a:solidFill>
                  <a:srgbClr val="FFFFFF"/>
                </a:solidFill>
              </a:defRPr>
            </a:lvl2pPr>
            <a:lvl3pPr>
              <a:defRPr sz="1000">
                <a:solidFill>
                  <a:srgbClr val="FFFFFF"/>
                </a:solidFill>
              </a:defRPr>
            </a:lvl3pPr>
            <a:lvl4pPr>
              <a:defRPr sz="900">
                <a:solidFill>
                  <a:srgbClr val="FFFFFF"/>
                </a:solidFill>
              </a:defRPr>
            </a:lvl4pPr>
            <a:lvl5pPr>
              <a:defRPr sz="900">
                <a:solidFill>
                  <a:srgbClr val="FFFFFF"/>
                </a:solidFill>
              </a:defRPr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421480" y="435768"/>
            <a:ext cx="5925312" cy="4343400"/>
          </a:xfrm>
          <a:prstGeom prst="snipRoundRect">
            <a:avLst>
              <a:gd name="adj1" fmla="val 1040"/>
              <a:gd name="adj2" fmla="val 0"/>
            </a:avLst>
          </a:prstGeom>
          <a:solidFill>
            <a:schemeClr val="bg2">
              <a:shade val="1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02920" y="4983480"/>
            <a:ext cx="8183880" cy="1051560"/>
          </a:xfrm>
        </p:spPr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02920" y="530352"/>
            <a:ext cx="8183880" cy="4187952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533404"/>
            <a:ext cx="1981200" cy="5257799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533400" y="533402"/>
            <a:ext cx="5943600" cy="525780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581D21-C402-45C7-96CF-3BB8E0BAB5A2}" type="datetimeFigureOut">
              <a:rPr lang="ru-RU" smtClean="0"/>
              <a:pPr/>
              <a:t>27.07.2012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E23554C-38CF-4C30-BE4E-692F918C2F3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оугольник 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 w="12700" cap="flat" cmpd="sng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8" name="Скругленный прямоугольник 7"/>
          <p:cNvSpPr/>
          <p:nvPr/>
        </p:nvSpPr>
        <p:spPr>
          <a:xfrm>
            <a:off x="64008" y="69755"/>
            <a:ext cx="9013372" cy="6693408"/>
          </a:xfrm>
          <a:prstGeom prst="roundRect">
            <a:avLst>
              <a:gd name="adj" fmla="val 4929"/>
            </a:avLst>
          </a:prstGeom>
          <a:ln w="6350" cap="sq" cmpd="sng" algn="ctr">
            <a:solidFill>
              <a:schemeClr val="tx1">
                <a:alpha val="100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001">
            <a:schemeClr val="l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914400" y="274638"/>
            <a:ext cx="7772400" cy="1143000"/>
          </a:xfrm>
          <a:prstGeom prst="rect">
            <a:avLst/>
          </a:prstGeom>
        </p:spPr>
        <p:txBody>
          <a:bodyPr bIns="91440" anchor="b" anchorCtr="0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914400" y="1447800"/>
            <a:ext cx="7772400" cy="4572000"/>
          </a:xfrm>
          <a:prstGeom prst="rect">
            <a:avLst/>
          </a:prstGeom>
        </p:spPr>
        <p:txBody>
          <a:bodyPr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>
            <a:off x="6172200" y="6191250"/>
            <a:ext cx="2476500" cy="476250"/>
          </a:xfrm>
          <a:prstGeom prst="rect">
            <a:avLst/>
          </a:prstGeom>
        </p:spPr>
        <p:txBody>
          <a:bodyPr anchor="ctr" anchorCtr="0"/>
          <a:lstStyle>
            <a:lvl1pPr algn="r"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>
            <a:off x="914400" y="6172200"/>
            <a:ext cx="3962400" cy="457200"/>
          </a:xfrm>
          <a:prstGeom prst="rect">
            <a:avLst/>
          </a:prstGeom>
        </p:spPr>
        <p:txBody>
          <a:bodyPr anchor="ctr" anchorCtr="0"/>
          <a:lstStyle>
            <a:lvl1pPr eaLnBrk="1" latinLnBrk="0" hangingPunct="1">
              <a:defRPr kumimoji="0" sz="14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146304" y="6210300"/>
            <a:ext cx="457200" cy="457200"/>
          </a:xfrm>
          <a:prstGeom prst="ellipse">
            <a:avLst/>
          </a:prstGeom>
          <a:solidFill>
            <a:schemeClr val="accent1"/>
          </a:solidFill>
        </p:spPr>
        <p:txBody>
          <a:bodyPr wrap="none" lIns="0" tIns="0" rIns="0" bIns="0" anchor="ctr" anchorCtr="1">
            <a:noAutofit/>
          </a:bodyPr>
          <a:lstStyle>
            <a:lvl1pPr algn="ctr" eaLnBrk="1" latinLnBrk="0" hangingPunct="1">
              <a:defRPr kumimoji="0" sz="1400">
                <a:solidFill>
                  <a:srgbClr val="FFFFFF"/>
                </a:solidFill>
                <a:latin typeface="+mj-lt"/>
                <a:ea typeface="+mj-ea"/>
                <a:cs typeface="+mj-cs"/>
              </a:defRPr>
            </a:lvl1pPr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580"/>
        </a:spcBef>
        <a:buClr>
          <a:schemeClr val="accent1"/>
        </a:buClr>
        <a:buSzPct val="8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28600" algn="l" rtl="0" eaLnBrk="1" latinLnBrk="0" hangingPunct="1">
        <a:spcBef>
          <a:spcPts val="370"/>
        </a:spcBef>
        <a:buClr>
          <a:schemeClr val="accent2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SzPct val="8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ts val="370"/>
        </a:spcBef>
        <a:buClr>
          <a:schemeClr val="accent3"/>
        </a:buClr>
        <a:buSzPct val="80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70"/>
        </a:spcBef>
        <a:buClr>
          <a:schemeClr val="accent3"/>
        </a:buClr>
        <a:buFontTx/>
        <a:buChar char="o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228600" algn="l" rtl="0" eaLnBrk="1" latinLnBrk="0" hangingPunct="1">
        <a:spcBef>
          <a:spcPts val="370"/>
        </a:spcBef>
        <a:buClr>
          <a:schemeClr val="accent3"/>
        </a:buClr>
        <a:buChar char="•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228600" algn="l" rtl="0" eaLnBrk="1" latinLnBrk="0" hangingPunct="1">
        <a:spcBef>
          <a:spcPts val="370"/>
        </a:spcBef>
        <a:buClr>
          <a:schemeClr val="accent2"/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228600" algn="l" rtl="0" eaLnBrk="1" latinLnBrk="0" hangingPunct="1">
        <a:spcBef>
          <a:spcPts val="370"/>
        </a:spcBef>
        <a:buClr>
          <a:schemeClr val="accent1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228600" algn="l" rtl="0" eaLnBrk="1" latinLnBrk="0" hangingPunct="1">
        <a:spcBef>
          <a:spcPts val="370"/>
        </a:spcBef>
        <a:buClr>
          <a:schemeClr val="accent2">
            <a:tint val="60000"/>
          </a:schemeClr>
        </a:buClr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Скругленный прямоугольник 6"/>
          <p:cNvSpPr/>
          <p:nvPr/>
        </p:nvSpPr>
        <p:spPr>
          <a:xfrm>
            <a:off x="304800" y="329184"/>
            <a:ext cx="8532055" cy="6196819"/>
          </a:xfrm>
          <a:prstGeom prst="roundRect">
            <a:avLst>
              <a:gd name="adj" fmla="val 2081"/>
            </a:avLst>
          </a:prstGeom>
          <a:gradFill flip="none" rotWithShape="1">
            <a:gsLst>
              <a:gs pos="0">
                <a:srgbClr val="FFFFFF">
                  <a:shade val="100000"/>
                </a:srgbClr>
              </a:gs>
              <a:gs pos="98000">
                <a:srgbClr val="FFFFFF">
                  <a:shade val="100000"/>
                </a:srgbClr>
              </a:gs>
              <a:gs pos="99055">
                <a:srgbClr val="FFFFFF">
                  <a:shade val="93000"/>
                </a:srgbClr>
              </a:gs>
              <a:gs pos="100000">
                <a:srgbClr val="FFFFFF">
                  <a:shade val="70000"/>
                </a:srgbClr>
              </a:gs>
            </a:gsLst>
            <a:lin ang="5400000" scaled="1"/>
            <a:tileRect/>
          </a:gradFill>
          <a:ln w="2000" cap="rnd" cmpd="sng" algn="ctr">
            <a:solidFill>
              <a:srgbClr val="302F2C">
                <a:tint val="65000"/>
                <a:satMod val="120000"/>
              </a:srgbClr>
            </a:solidFill>
            <a:prstDash val="solid"/>
          </a:ln>
          <a:effectLst>
            <a:outerShdw blurRad="76200" dist="50800" dir="5400000" algn="tl" rotWithShape="0">
              <a:srgbClr val="000000">
                <a:alpha val="25000"/>
              </a:srgbClr>
            </a:outerShdw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Скругленный прямоугольник 8"/>
          <p:cNvSpPr/>
          <p:nvPr/>
        </p:nvSpPr>
        <p:spPr>
          <a:xfrm>
            <a:off x="418596" y="434162"/>
            <a:ext cx="8306809" cy="5486400"/>
          </a:xfrm>
          <a:prstGeom prst="roundRect">
            <a:avLst>
              <a:gd name="adj" fmla="val 2127"/>
            </a:avLst>
          </a:prstGeom>
          <a:gradFill rotWithShape="1">
            <a:gsLst>
              <a:gs pos="0">
                <a:schemeClr val="bg1">
                  <a:tint val="75000"/>
                  <a:satMod val="150000"/>
                </a:schemeClr>
              </a:gs>
              <a:gs pos="55000">
                <a:schemeClr val="bg1">
                  <a:shade val="75000"/>
                  <a:satMod val="100000"/>
                </a:schemeClr>
              </a:gs>
              <a:gs pos="100000">
                <a:schemeClr val="bg1">
                  <a:shade val="35000"/>
                  <a:satMod val="100000"/>
                </a:schemeClr>
              </a:gs>
            </a:gsLst>
            <a:path path="circle">
              <a:fillToRect l="50000" t="175000" r="50000" b="-75000"/>
            </a:path>
          </a:gradFill>
          <a:ln w="889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3" name="Заголовок 12"/>
          <p:cNvSpPr>
            <a:spLocks noGrp="1"/>
          </p:cNvSpPr>
          <p:nvPr>
            <p:ph type="title"/>
          </p:nvPr>
        </p:nvSpPr>
        <p:spPr>
          <a:xfrm>
            <a:off x="502920" y="4985590"/>
            <a:ext cx="8183880" cy="1051560"/>
          </a:xfrm>
          <a:prstGeom prst="rect">
            <a:avLst/>
          </a:prstGeom>
        </p:spPr>
        <p:txBody>
          <a:bodyPr vert="horz" anchor="b">
            <a:normAutofit/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Текст 3"/>
          <p:cNvSpPr>
            <a:spLocks noGrp="1"/>
          </p:cNvSpPr>
          <p:nvPr>
            <p:ph type="body" idx="1"/>
          </p:nvPr>
        </p:nvSpPr>
        <p:spPr>
          <a:xfrm>
            <a:off x="502920" y="530352"/>
            <a:ext cx="8183880" cy="4187952"/>
          </a:xfrm>
          <a:prstGeom prst="rect">
            <a:avLst/>
          </a:prstGeom>
        </p:spPr>
        <p:txBody>
          <a:bodyPr vert="horz" lIns="182880" tIns="91440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25" name="Дата 24"/>
          <p:cNvSpPr>
            <a:spLocks noGrp="1"/>
          </p:cNvSpPr>
          <p:nvPr>
            <p:ph type="dt" sz="half" idx="2"/>
          </p:nvPr>
        </p:nvSpPr>
        <p:spPr>
          <a:xfrm>
            <a:off x="3776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7EAF463A-BC7C-46EE-9F1E-7F377CCA4891}" type="datetimeFigureOut">
              <a:rPr lang="en-US" smtClean="0"/>
              <a:pPr/>
              <a:t>7/27/2012</a:t>
            </a:fld>
            <a:endParaRPr lang="en-US"/>
          </a:p>
        </p:txBody>
      </p:sp>
      <p:sp>
        <p:nvSpPr>
          <p:cNvPr id="18" name="Нижний колонтитул 17"/>
          <p:cNvSpPr>
            <a:spLocks noGrp="1"/>
          </p:cNvSpPr>
          <p:nvPr>
            <p:ph type="ftr" sz="quarter" idx="3"/>
          </p:nvPr>
        </p:nvSpPr>
        <p:spPr>
          <a:xfrm>
            <a:off x="6062328" y="6111875"/>
            <a:ext cx="2286000" cy="365125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4"/>
          </p:nvPr>
        </p:nvSpPr>
        <p:spPr>
          <a:xfrm>
            <a:off x="8348328" y="6111875"/>
            <a:ext cx="45720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bg2">
                    <a:shade val="50000"/>
                  </a:schemeClr>
                </a:solidFill>
              </a:defRPr>
            </a:lvl1pPr>
            <a:extLst/>
          </a:lstStyle>
          <a:p>
            <a:fld id="{A483448D-3A78-4528-A469-B745A65DA480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l" rtl="0" eaLnBrk="1" latinLnBrk="0" hangingPunct="1">
        <a:spcBef>
          <a:spcPct val="0"/>
        </a:spcBef>
        <a:buNone/>
        <a:defRPr kumimoji="0" sz="3600" b="1" kern="1200">
          <a:solidFill>
            <a:schemeClr val="accent1">
              <a:tint val="88000"/>
              <a:satMod val="150000"/>
            </a:schemeClr>
          </a:solidFill>
          <a:effectLst>
            <a:outerShdw blurRad="53975" dist="22860" dir="5400000" algn="tl" rotWithShape="0">
              <a:srgbClr val="000000">
                <a:alpha val="5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265176" indent="-265176" algn="l" rtl="0" eaLnBrk="1" latinLnBrk="0" hangingPunct="1">
        <a:spcBef>
          <a:spcPts val="250"/>
        </a:spcBef>
        <a:buClr>
          <a:schemeClr val="accent1"/>
        </a:buClr>
        <a:buSzPct val="80000"/>
        <a:buFont typeface="Wingdings 2"/>
        <a:buChar char=""/>
        <a:defRPr kumimoji="0" sz="28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548640" indent="-201168" algn="l" rtl="0" eaLnBrk="1" latinLnBrk="0" hangingPunct="1">
        <a:spcBef>
          <a:spcPts val="250"/>
        </a:spcBef>
        <a:buClr>
          <a:schemeClr val="accent1"/>
        </a:buClr>
        <a:buSzPct val="100000"/>
        <a:buFont typeface="Verdana"/>
        <a:buChar char="◦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786384" indent="-182880" algn="l" rtl="0" eaLnBrk="1" latinLnBrk="0" hangingPunct="1">
        <a:spcBef>
          <a:spcPts val="250"/>
        </a:spcBef>
        <a:buClr>
          <a:schemeClr val="accent2">
            <a:tint val="85000"/>
            <a:satMod val="285000"/>
          </a:schemeClr>
        </a:buClr>
        <a:buSzPct val="100000"/>
        <a:buFont typeface="Wingdings 2"/>
        <a:buChar char=""/>
        <a:defRPr kumimoji="0" sz="2200" kern="1200">
          <a:solidFill>
            <a:schemeClr val="tx1"/>
          </a:solidFill>
          <a:latin typeface="+mn-lt"/>
          <a:ea typeface="+mn-ea"/>
          <a:cs typeface="+mn-cs"/>
        </a:defRPr>
      </a:lvl3pPr>
      <a:lvl4pPr marL="1024128" indent="-182880" algn="l" rtl="0" eaLnBrk="1" latinLnBrk="0" hangingPunct="1">
        <a:spcBef>
          <a:spcPts val="230"/>
        </a:spcBef>
        <a:buClr>
          <a:schemeClr val="accent2">
            <a:tint val="85000"/>
            <a:satMod val="285000"/>
          </a:schemeClr>
        </a:buClr>
        <a:buSzPct val="112000"/>
        <a:buFont typeface="Verdana"/>
        <a:buChar char="◦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280160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490472" indent="-182880" algn="l" rtl="0" eaLnBrk="1" latinLnBrk="0" hangingPunct="1">
        <a:spcBef>
          <a:spcPts val="250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700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1700784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7pPr>
      <a:lvl8pPr marL="1920240" indent="-182880" algn="l" rtl="0" eaLnBrk="1" latinLnBrk="0" hangingPunct="1">
        <a:spcBef>
          <a:spcPts val="257"/>
        </a:spcBef>
        <a:buClr>
          <a:schemeClr val="accent3">
            <a:tint val="85000"/>
            <a:satMod val="275000"/>
          </a:schemeClr>
        </a:buClr>
        <a:buSzPct val="100000"/>
        <a:buFont typeface="Verdana"/>
        <a:buChar char="◦"/>
        <a:defRPr kumimoji="0" sz="1500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2148840" indent="-182880" algn="l" rtl="0" eaLnBrk="1" latinLnBrk="0" hangingPunct="1">
        <a:spcBef>
          <a:spcPts val="255"/>
        </a:spcBef>
        <a:buClr>
          <a:schemeClr val="accent3">
            <a:tint val="85000"/>
            <a:satMod val="275000"/>
          </a:schemeClr>
        </a:buClr>
        <a:buSzPct val="100000"/>
        <a:buFont typeface="Wingdings 2"/>
        <a:buChar char=""/>
        <a:defRPr kumimoji="0" sz="1500" kern="120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3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1371600" y="3581400"/>
            <a:ext cx="6248400" cy="110799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sz="6600" b="1" cap="all" spc="0" dirty="0" err="1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Тадж</a:t>
            </a:r>
            <a:r>
              <a:rPr lang="ru-RU" sz="6600" b="1" cap="all" spc="0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 - Махал</a:t>
            </a:r>
            <a:endParaRPr lang="ru-RU" sz="6600" b="1" cap="all" spc="0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pic>
        <p:nvPicPr>
          <p:cNvPr id="2050" name="Picture 2" descr="C:\Documents and Settings\Ольга\Рабочий стол\88px-Taj_0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878619" y="914400"/>
            <a:ext cx="1567729" cy="21336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C:\Documents and Settings\Ольга\Рабочий стол\350px-Taj_Mahal_in_March_2004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8759" y="1295400"/>
            <a:ext cx="3798712" cy="3810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352800" y="762000"/>
            <a:ext cx="5334000" cy="1295400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886200" y="838200"/>
            <a:ext cx="4800600" cy="5287963"/>
          </a:xfrm>
        </p:spPr>
        <p:txBody>
          <a:bodyPr>
            <a:normAutofit fontScale="85000" lnSpcReduction="20000"/>
          </a:bodyPr>
          <a:lstStyle/>
          <a:p>
            <a:pPr>
              <a:buNone/>
            </a:pPr>
            <a:r>
              <a:rPr lang="ru-RU" sz="2400" dirty="0" smtClean="0"/>
              <a:t>                                         </a:t>
            </a:r>
          </a:p>
          <a:p>
            <a:pPr>
              <a:buNone/>
            </a:pPr>
            <a:endParaRPr lang="ru-RU" sz="2400" dirty="0" smtClean="0"/>
          </a:p>
          <a:p>
            <a:pPr>
              <a:buNone/>
            </a:pPr>
            <a:r>
              <a:rPr lang="ru-RU" sz="2400" dirty="0" smtClean="0"/>
              <a:t>            мавзолей-мечеть, находящийся в </a:t>
            </a:r>
            <a:r>
              <a:rPr lang="ru-RU" sz="2400" dirty="0" err="1" smtClean="0"/>
              <a:t>Агре</a:t>
            </a:r>
            <a:r>
              <a:rPr lang="ru-RU" sz="2400" dirty="0" smtClean="0"/>
              <a:t>, Индия, на берегу реки Джамна (архитекторы, вероятно, </a:t>
            </a:r>
            <a:r>
              <a:rPr lang="ru-RU" sz="2400" dirty="0" err="1" smtClean="0"/>
              <a:t>Устад-Иса</a:t>
            </a:r>
            <a:r>
              <a:rPr lang="ru-RU" sz="2400" dirty="0" smtClean="0"/>
              <a:t> и др.). Построен по приказу потомка Тамерлана — императора Великих Моголов </a:t>
            </a:r>
            <a:r>
              <a:rPr lang="ru-RU" sz="2400" dirty="0" err="1" smtClean="0"/>
              <a:t>Шах-Джахана</a:t>
            </a:r>
            <a:r>
              <a:rPr lang="ru-RU" sz="2400" dirty="0" smtClean="0"/>
              <a:t> в память о жене </a:t>
            </a:r>
            <a:r>
              <a:rPr lang="ru-RU" sz="2400" dirty="0" err="1" smtClean="0"/>
              <a:t>Мумтаз</a:t>
            </a:r>
            <a:r>
              <a:rPr lang="ru-RU" sz="2400" dirty="0" smtClean="0"/>
              <a:t> - Махал, умершей при родах (позже здесь был похоронен и сам </a:t>
            </a:r>
            <a:r>
              <a:rPr lang="ru-RU" sz="2400" dirty="0" err="1" smtClean="0"/>
              <a:t>Шах-Джахан</a:t>
            </a:r>
            <a:r>
              <a:rPr lang="ru-RU" sz="2400" dirty="0" smtClean="0"/>
              <a:t>).</a:t>
            </a:r>
          </a:p>
          <a:p>
            <a:pPr>
              <a:buNone/>
            </a:pPr>
            <a:r>
              <a:rPr lang="ru-RU" sz="2400" dirty="0" smtClean="0"/>
              <a:t>     Тадж-Махал (также «</a:t>
            </a:r>
            <a:r>
              <a:rPr lang="ru-RU" sz="2400" dirty="0" err="1" smtClean="0"/>
              <a:t>Тадж</a:t>
            </a:r>
            <a:r>
              <a:rPr lang="ru-RU" sz="2400" dirty="0" smtClean="0"/>
              <a:t>») считается лучшим примером архитектуры стиля моголов, который сочетает в себе элементы персидского, индийского и исламского архитектурных стилей.</a:t>
            </a:r>
          </a:p>
          <a:p>
            <a:pPr>
              <a:buNone/>
            </a:pP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28600" y="838200"/>
            <a:ext cx="4114800" cy="5287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Несмотря на то, что белый мраморный купол мавзолея является наиболее известным компонентом, Тадж-Махал — это структурно интегрированный комплекс. Здание начали строить примерно в 1632 году и завершили в 1653 году, работали 20 тысяч ремесленников и мастеров</a:t>
            </a:r>
            <a:r>
              <a:rPr lang="ru-RU" baseline="30000" dirty="0" smtClean="0">
                <a:hlinkClick r:id="" action="ppaction://hlinkfile"/>
              </a:rPr>
              <a:t>[3]</a:t>
            </a:r>
            <a:r>
              <a:rPr lang="ru-RU" dirty="0" smtClean="0"/>
              <a:t>. Руководство строительством Тадж-Махала было возложено на Совет архитекторов под имперским контролем, включая </a:t>
            </a:r>
            <a:r>
              <a:rPr lang="ru-RU" dirty="0" err="1" smtClean="0"/>
              <a:t>Дешенов-Ану</a:t>
            </a:r>
            <a:r>
              <a:rPr lang="ru-RU" dirty="0" smtClean="0"/>
              <a:t>, </a:t>
            </a:r>
            <a:r>
              <a:rPr lang="ru-RU" dirty="0" err="1" smtClean="0"/>
              <a:t>Макрамат</a:t>
            </a:r>
            <a:r>
              <a:rPr lang="ru-RU" dirty="0" smtClean="0"/>
              <a:t> Хана и </a:t>
            </a:r>
            <a:r>
              <a:rPr lang="ru-RU" dirty="0" err="1" smtClean="0"/>
              <a:t>Устад</a:t>
            </a:r>
            <a:r>
              <a:rPr lang="ru-RU" dirty="0" smtClean="0"/>
              <a:t> </a:t>
            </a:r>
            <a:r>
              <a:rPr lang="ru-RU" dirty="0" err="1" smtClean="0"/>
              <a:t>Ахмад</a:t>
            </a:r>
            <a:r>
              <a:rPr lang="ru-RU" dirty="0" smtClean="0"/>
              <a:t> </a:t>
            </a:r>
            <a:r>
              <a:rPr lang="ru-RU" dirty="0" err="1" smtClean="0"/>
              <a:t>Лахаури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8" name="Picture 2" descr="C:\Documents and Settings\Администратор\Рабочий стол\t_003.bmp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>
          <a:xfrm>
            <a:off x="4191000" y="1295400"/>
            <a:ext cx="4434628" cy="3200400"/>
          </a:xfrm>
          <a:prstGeom prst="rect">
            <a:avLst/>
          </a:prstGeom>
        </p:spPr>
      </p:pic>
      <p:sp>
        <p:nvSpPr>
          <p:cNvPr id="6" name="Содержимое 5"/>
          <p:cNvSpPr>
            <a:spLocks noGrp="1"/>
          </p:cNvSpPr>
          <p:nvPr>
            <p:ph idx="1"/>
          </p:nvPr>
        </p:nvSpPr>
        <p:spPr>
          <a:xfrm>
            <a:off x="457200" y="685800"/>
            <a:ext cx="3611880" cy="4187952"/>
          </a:xfrm>
        </p:spPr>
        <p:txBody>
          <a:bodyPr/>
          <a:lstStyle/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600200"/>
            <a:ext cx="4343400" cy="4525963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/>
              <a:t>Стены выложены из полированного полупрозрачного мрамора (привозившегося на строительство за 300 км) с инкрустацией из самоцветов. Были использованы бирюза, агат, малахит, сердолик и др. Мрамор имеет такую особенность, что при ярком дневном свете он выглядит белым, на заре </a:t>
            </a:r>
            <a:r>
              <a:rPr lang="ru-RU" dirty="0" err="1" smtClean="0"/>
              <a:t>розовым</a:t>
            </a:r>
            <a:r>
              <a:rPr lang="ru-RU" dirty="0" smtClean="0"/>
              <a:t>, а в лунную ночь — серебристым.</a:t>
            </a:r>
          </a:p>
          <a:p>
            <a:endParaRPr lang="ru-RU" dirty="0"/>
          </a:p>
        </p:txBody>
      </p:sp>
      <p:pic>
        <p:nvPicPr>
          <p:cNvPr id="4099" name="Picture 3" descr="C:\Documents and Settings\Ольга\Рабочий стол\120px-Taj_1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715000" y="3657600"/>
            <a:ext cx="2836584" cy="2133600"/>
          </a:xfrm>
          <a:prstGeom prst="rect">
            <a:avLst/>
          </a:prstGeom>
          <a:noFill/>
        </p:spPr>
      </p:pic>
      <p:pic>
        <p:nvPicPr>
          <p:cNvPr id="4100" name="Picture 4" descr="C:\Documents and Settings\Ольга\Рабочий стол\120px-Agra-Taj-Mahal-Mausoleum-architecture-Apr-2008-04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0600" y="914400"/>
            <a:ext cx="2946400" cy="22098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06ni609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>
          <a:xfrm>
            <a:off x="3810000" y="838200"/>
            <a:ext cx="4893621" cy="3251539"/>
          </a:xfrm>
        </p:spPr>
      </p:pic>
      <p:sp>
        <p:nvSpPr>
          <p:cNvPr id="5" name="Прямоугольник 4"/>
          <p:cNvSpPr/>
          <p:nvPr/>
        </p:nvSpPr>
        <p:spPr>
          <a:xfrm>
            <a:off x="533400" y="2514600"/>
            <a:ext cx="3733800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dirty="0" smtClean="0"/>
              <a:t>Ежедневно Тадж-Махал посещают десятки тысяч человек, за счёт туристов «индийская жемчужина» приносит казне страны немалые деньги. За год Тадж-Махал посещает от 3 до 5 миллионов посетителей, из них более чем 200 000 — из-за рубежа. Большинство туристов приезжает в прохладные месяцы года — октябрь, ноябрь и февраль</a:t>
            </a:r>
            <a:endParaRPr lang="ru-RU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Picture 2" descr="C:\Documents and Settings\Администратор\Рабочий стол\06ni607.bmp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219200" y="762000"/>
            <a:ext cx="6302747" cy="4187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3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_rels/theme4.xml.rels><?xml version="1.0" encoding="UTF-8" standalone="yes"?>
<Relationships xmlns="http://schemas.openxmlformats.org/package/2006/relationships"><Relationship Id="rId1" Type="http://schemas.openxmlformats.org/officeDocument/2006/relationships/image" Target="../media/image2.jpeg"/></Relationships>
</file>

<file path=ppt/theme/theme1.xml><?xml version="1.0" encoding="utf-8"?>
<a:theme xmlns:a="http://schemas.openxmlformats.org/drawingml/2006/main" name="Специальное оформление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Справедливость">
  <a:themeElements>
    <a:clrScheme name="Справедливость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Справедливость">
      <a:majorFont>
        <a:latin typeface="Franklin Gothic Book"/>
        <a:ea typeface=""/>
        <a:cs typeface=""/>
        <a:font script="Grek" typeface="Calibri"/>
        <a:font script="Cyrl" typeface="Calibri"/>
        <a:font script="Jpan" typeface="HGｺﾞｼｯｸM"/>
        <a:font script="Hang" typeface="바탕"/>
        <a:font script="Hans" typeface="幼圆"/>
        <a:font script="Hant" typeface="微軟正黑體"/>
        <a:font script="Arab" typeface="Tahoma"/>
        <a:font script="Hebr" typeface="Aharoni"/>
        <a:font script="Thai" typeface="Lily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Perpetua"/>
        <a:ea typeface=""/>
        <a:cs typeface=""/>
        <a:font script="Grek" typeface="Cambria"/>
        <a:font script="Cyrl" typeface="Cambria"/>
        <a:font script="Jpan" typeface="HG創英ﾌﾟﾚｾﾞﾝｽEB"/>
        <a:font script="Hang" typeface="맑은 고딕"/>
        <a:font script="Hans" typeface="宋体"/>
        <a:font script="Hant" typeface="新細明體"/>
        <a:font script="Arab" typeface="Times New Roman"/>
        <a:font script="Hebr" typeface="Aharoni"/>
        <a:font script="Thai" typeface="Eucrosia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Справедливость">
      <a: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tint val="30000"/>
                <a:satMod val="300000"/>
              </a:schemeClr>
              <a:schemeClr val="phClr">
                <a:tint val="40000"/>
                <a:satMod val="200000"/>
              </a:schemeClr>
            </a:duotone>
          </a:blip>
          <a:tile tx="0" ty="0" sx="70000" sy="70000" flip="none" algn="ctr"/>
        </a:blipFill>
        <a:blipFill>
          <a:blip xmlns:r="http://schemas.openxmlformats.org/officeDocument/2006/relationships" r:embed="rId1">
            <a:duotone>
              <a:schemeClr val="phClr">
                <a:shade val="22000"/>
                <a:satMod val="160000"/>
              </a:schemeClr>
              <a:schemeClr val="phClr">
                <a:shade val="45000"/>
                <a:satMod val="100000"/>
              </a:schemeClr>
            </a:duotone>
          </a:blip>
          <a:tile tx="0" ty="0" sx="65000" sy="65000" flip="none" algn="ctr"/>
        </a:blipFill>
      </a:fillStyleLst>
      <a:lnStyleLst>
        <a:ln w="9525" cap="flat" cmpd="sng" algn="ctr">
          <a:solidFill>
            <a:schemeClr val="phClr">
              <a:shade val="60000"/>
              <a:satMod val="110000"/>
            </a:schemeClr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50800" dir="5400000" algn="t" rotWithShape="0">
              <a:srgbClr val="000000">
                <a:alpha val="60000"/>
              </a:srgbClr>
            </a:outerShdw>
          </a:effectLst>
          <a:scene3d>
            <a:camera prst="isometricBottomUp" fov="0">
              <a:rot lat="0" lon="0" rev="0"/>
            </a:camera>
            <a:lightRig rig="soft" dir="b">
              <a:rot lat="0" lon="0" rev="9000000"/>
            </a:lightRig>
          </a:scene3d>
          <a:sp3d contourW="35000" prstMaterial="matte">
            <a:bevelT w="45000" h="38100" prst="convex"/>
            <a:contourClr>
              <a:schemeClr val="phClr">
                <a:tint val="10000"/>
                <a:satMod val="1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0000"/>
                <a:satMod val="165000"/>
              </a:schemeClr>
            </a:gs>
            <a:gs pos="50000">
              <a:schemeClr val="phClr">
                <a:shade val="80000"/>
                <a:satMod val="155000"/>
              </a:schemeClr>
            </a:gs>
            <a:gs pos="100000">
              <a:schemeClr val="phClr">
                <a:tint val="95000"/>
                <a:satMod val="20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tint val="95000"/>
                <a:satMod val="200000"/>
              </a:schemeClr>
              <a:schemeClr val="phClr">
                <a:shade val="80000"/>
                <a:satMod val="100000"/>
              </a:schemeClr>
            </a:duotone>
          </a:blip>
          <a:tile tx="0" ty="0" sx="55000" sy="5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Аспект">
  <a:themeElements>
    <a:clrScheme name="Начальная">
      <a:dk1>
        <a:sysClr val="windowText" lastClr="000000"/>
      </a:dk1>
      <a:lt1>
        <a:sysClr val="window" lastClr="FFFFFF"/>
      </a:lt1>
      <a:dk2>
        <a:srgbClr val="464653"/>
      </a:dk2>
      <a:lt2>
        <a:srgbClr val="DDE9EC"/>
      </a:lt2>
      <a:accent1>
        <a:srgbClr val="727CA3"/>
      </a:accent1>
      <a:accent2>
        <a:srgbClr val="9FB8CD"/>
      </a:accent2>
      <a:accent3>
        <a:srgbClr val="D2DA7A"/>
      </a:accent3>
      <a:accent4>
        <a:srgbClr val="FADA7A"/>
      </a:accent4>
      <a:accent5>
        <a:srgbClr val="B88472"/>
      </a:accent5>
      <a:accent6>
        <a:srgbClr val="8E736A"/>
      </a:accent6>
      <a:hlink>
        <a:srgbClr val="B292CA"/>
      </a:hlink>
      <a:folHlink>
        <a:srgbClr val="6B5680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1_Аспект">
  <a:themeElements>
    <a:clrScheme name="Аспект">
      <a:dk1>
        <a:sysClr val="windowText" lastClr="000000"/>
      </a:dk1>
      <a:lt1>
        <a:sysClr val="window" lastClr="FFFFFF"/>
      </a:lt1>
      <a:dk2>
        <a:srgbClr val="323232"/>
      </a:dk2>
      <a:lt2>
        <a:srgbClr val="E3DED1"/>
      </a:lt2>
      <a:accent1>
        <a:srgbClr val="F07F09"/>
      </a:accent1>
      <a:accent2>
        <a:srgbClr val="9F2936"/>
      </a:accent2>
      <a:accent3>
        <a:srgbClr val="1B587C"/>
      </a:accent3>
      <a:accent4>
        <a:srgbClr val="4E8542"/>
      </a:accent4>
      <a:accent5>
        <a:srgbClr val="604878"/>
      </a:accent5>
      <a:accent6>
        <a:srgbClr val="C19859"/>
      </a:accent6>
      <a:hlink>
        <a:srgbClr val="6B9F25"/>
      </a:hlink>
      <a:folHlink>
        <a:srgbClr val="B26B02"/>
      </a:folHlink>
    </a:clrScheme>
    <a:fontScheme name="Аспект">
      <a:maj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ajorFont>
      <a:minorFont>
        <a:latin typeface="Verdana"/>
        <a:ea typeface=""/>
        <a:cs typeface=""/>
        <a:font script="Jpan" typeface="ＭＳ ゴシック"/>
        <a:font script="Hang" typeface="굴림"/>
        <a:font script="Hans" typeface="微软雅黑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Аспект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satMod val="270000"/>
              </a:schemeClr>
            </a:gs>
            <a:gs pos="25000">
              <a:schemeClr val="phClr">
                <a:tint val="60000"/>
                <a:satMod val="300000"/>
              </a:schemeClr>
            </a:gs>
            <a:gs pos="100000">
              <a:schemeClr val="phClr">
                <a:tint val="29000"/>
                <a:satMod val="40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5000"/>
                <a:satMod val="155000"/>
              </a:schemeClr>
            </a:gs>
            <a:gs pos="60000">
              <a:schemeClr val="phClr">
                <a:shade val="95000"/>
                <a:satMod val="150000"/>
              </a:schemeClr>
            </a:gs>
            <a:gs pos="100000">
              <a:schemeClr val="phClr">
                <a:tint val="87000"/>
                <a:satMod val="2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atMod val="150000"/>
            </a:schemeClr>
          </a:solidFill>
          <a:prstDash val="solid"/>
        </a:ln>
        <a:ln w="425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65500" dist="38100" dir="5400000" rotWithShape="0">
              <a:srgbClr val="000000">
                <a:alpha val="4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12000000"/>
            </a:lightRig>
          </a:scene3d>
          <a:sp3d prstMaterial="powder">
            <a:bevelT h="508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35000"/>
                <a:satMod val="150000"/>
              </a:schemeClr>
            </a:gs>
            <a:gs pos="45000">
              <a:schemeClr val="phClr">
                <a:shade val="68000"/>
                <a:satMod val="155000"/>
              </a:schemeClr>
            </a:gs>
            <a:gs pos="100000">
              <a:schemeClr val="phClr">
                <a:tint val="70000"/>
                <a:satMod val="175000"/>
              </a:schemeClr>
            </a:gs>
          </a:gsLst>
          <a:lin ang="16200000" scaled="0"/>
        </a:gradFill>
        <a:blipFill>
          <a:blip xmlns:r="http://schemas.openxmlformats.org/officeDocument/2006/relationships" r:embed="rId1">
            <a:duotone>
              <a:schemeClr val="phClr">
                <a:shade val="800"/>
                <a:satMod val="150000"/>
              </a:schemeClr>
              <a:schemeClr val="phClr">
                <a:tint val="80000"/>
                <a:satMod val="150000"/>
              </a:schemeClr>
            </a:duotone>
          </a:blip>
          <a:tile tx="0" ty="0" sx="75000" sy="7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40</TotalTime>
  <Words>135</Words>
  <PresentationFormat>Экран (4:3)</PresentationFormat>
  <Paragraphs>8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4</vt:i4>
      </vt:variant>
      <vt:variant>
        <vt:lpstr>Заголовки слайдов</vt:lpstr>
      </vt:variant>
      <vt:variant>
        <vt:i4>6</vt:i4>
      </vt:variant>
    </vt:vector>
  </HeadingPairs>
  <TitlesOfParts>
    <vt:vector size="10" baseType="lpstr">
      <vt:lpstr>Специальное оформление</vt:lpstr>
      <vt:lpstr>Справедливость</vt:lpstr>
      <vt:lpstr>Аспект</vt:lpstr>
      <vt:lpstr>1_Аспект</vt:lpstr>
      <vt:lpstr>Слайд 1</vt:lpstr>
      <vt:lpstr>Слайд 2</vt:lpstr>
      <vt:lpstr>Слайд 3</vt:lpstr>
      <vt:lpstr>Слайд 4</vt:lpstr>
      <vt:lpstr>Слайд 5</vt:lpstr>
      <vt:lpstr>Слайд 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cp:lastModifiedBy>Ольга</cp:lastModifiedBy>
  <cp:revision>8</cp:revision>
  <dcterms:modified xsi:type="dcterms:W3CDTF">2012-07-27T09:32:23Z</dcterms:modified>
</cp:coreProperties>
</file>