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33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EC90F-F44E-4961-8FA7-EB1D734D2F8E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6854-AA87-4CD6-89C0-103ECE797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515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EC90F-F44E-4961-8FA7-EB1D734D2F8E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6854-AA87-4CD6-89C0-103ECE797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6629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EC90F-F44E-4961-8FA7-EB1D734D2F8E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6854-AA87-4CD6-89C0-103ECE797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240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EC90F-F44E-4961-8FA7-EB1D734D2F8E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6854-AA87-4CD6-89C0-103ECE797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667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EC90F-F44E-4961-8FA7-EB1D734D2F8E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6854-AA87-4CD6-89C0-103ECE797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195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EC90F-F44E-4961-8FA7-EB1D734D2F8E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6854-AA87-4CD6-89C0-103ECE797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475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EC90F-F44E-4961-8FA7-EB1D734D2F8E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6854-AA87-4CD6-89C0-103ECE797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972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EC90F-F44E-4961-8FA7-EB1D734D2F8E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6854-AA87-4CD6-89C0-103ECE797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222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EC90F-F44E-4961-8FA7-EB1D734D2F8E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6854-AA87-4CD6-89C0-103ECE797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144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EC90F-F44E-4961-8FA7-EB1D734D2F8E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6854-AA87-4CD6-89C0-103ECE797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708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EC90F-F44E-4961-8FA7-EB1D734D2F8E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6854-AA87-4CD6-89C0-103ECE797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842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1EC90F-F44E-4961-8FA7-EB1D734D2F8E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76854-AA87-4CD6-89C0-103ECE797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011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2521941"/>
              </p:ext>
            </p:extLst>
          </p:nvPr>
        </p:nvGraphicFramePr>
        <p:xfrm>
          <a:off x="838200" y="1268760"/>
          <a:ext cx="7838256" cy="520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19128"/>
                <a:gridCol w="3919128"/>
              </a:tblGrid>
              <a:tr h="651030">
                <a:tc>
                  <a:txBody>
                    <a:bodyPr/>
                    <a:lstStyle/>
                    <a:p>
                      <a:r>
                        <a:rPr lang="ru-RU" dirty="0" smtClean="0"/>
                        <a:t>Название</a:t>
                      </a:r>
                      <a:r>
                        <a:rPr lang="ru-RU" baseline="0" dirty="0" smtClean="0"/>
                        <a:t> восстания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51030">
                <a:tc>
                  <a:txBody>
                    <a:bodyPr/>
                    <a:lstStyle/>
                    <a:p>
                      <a:r>
                        <a:rPr lang="ru-RU" dirty="0" smtClean="0"/>
                        <a:t>Организатор</a:t>
                      </a:r>
                      <a:r>
                        <a:rPr lang="ru-RU" baseline="0" dirty="0" smtClean="0"/>
                        <a:t> восстания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51030">
                <a:tc>
                  <a:txBody>
                    <a:bodyPr/>
                    <a:lstStyle/>
                    <a:p>
                      <a:r>
                        <a:rPr lang="ru-RU" dirty="0" smtClean="0"/>
                        <a:t>Причины выступления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51030">
                <a:tc>
                  <a:txBody>
                    <a:bodyPr/>
                    <a:lstStyle/>
                    <a:p>
                      <a:r>
                        <a:rPr lang="ru-RU" dirty="0" smtClean="0"/>
                        <a:t>Планы</a:t>
                      </a:r>
                      <a:r>
                        <a:rPr lang="ru-RU" baseline="0" dirty="0" smtClean="0"/>
                        <a:t> восставших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51030">
                <a:tc>
                  <a:txBody>
                    <a:bodyPr/>
                    <a:lstStyle/>
                    <a:p>
                      <a:r>
                        <a:rPr lang="ru-RU" dirty="0" smtClean="0"/>
                        <a:t>Основные события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51030">
                <a:tc>
                  <a:txBody>
                    <a:bodyPr/>
                    <a:lstStyle/>
                    <a:p>
                      <a:r>
                        <a:rPr lang="ru-RU" dirty="0" smtClean="0"/>
                        <a:t>Участники восстания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51030">
                <a:tc>
                  <a:txBody>
                    <a:bodyPr/>
                    <a:lstStyle/>
                    <a:p>
                      <a:r>
                        <a:rPr lang="ru-RU" dirty="0" smtClean="0"/>
                        <a:t>Итоги </a:t>
                      </a:r>
                      <a:r>
                        <a:rPr lang="ru-RU" baseline="0" dirty="0" smtClean="0"/>
                        <a:t>восстания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51030">
                <a:tc>
                  <a:txBody>
                    <a:bodyPr/>
                    <a:lstStyle/>
                    <a:p>
                      <a:r>
                        <a:rPr lang="ru-RU" dirty="0" smtClean="0"/>
                        <a:t>Значение восстания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632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</Words>
  <Application>Microsoft Office PowerPoint</Application>
  <PresentationFormat>Экран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1767-1768 гг. – работа Уложенной комиссии по разработке нового свода законов вместо Соборного уложения 1649 года.</dc:title>
  <dc:creator>teacher</dc:creator>
  <cp:lastModifiedBy>Влад</cp:lastModifiedBy>
  <cp:revision>2</cp:revision>
  <dcterms:created xsi:type="dcterms:W3CDTF">2018-05-07T01:28:38Z</dcterms:created>
  <dcterms:modified xsi:type="dcterms:W3CDTF">2018-05-12T10:00:26Z</dcterms:modified>
</cp:coreProperties>
</file>