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8382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Заполнить таблицу </a:t>
            </a:r>
            <a:r>
              <a:rPr lang="en-US" sz="2800" dirty="0" smtClean="0"/>
              <a:t>“</a:t>
            </a:r>
            <a:r>
              <a:rPr lang="ru-RU" sz="2800" dirty="0" smtClean="0"/>
              <a:t>Страны Северной Америки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73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342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Признаки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США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Канада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Рельеф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Климат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Полезные ископаемые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Внутренние воды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Промышленность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Пр. зоны, растительность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Занятия населения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Экологические проблемы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Заполнить таблицу “Страны Северной Америки”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Заполнить таблицу “Страны Северной Америки”</dc:title>
  <dc:creator>1</dc:creator>
  <cp:lastModifiedBy>Alex</cp:lastModifiedBy>
  <cp:revision>18</cp:revision>
  <dcterms:created xsi:type="dcterms:W3CDTF">2017-04-05T03:16:25Z</dcterms:created>
  <dcterms:modified xsi:type="dcterms:W3CDTF">2022-04-26T16:32:43Z</dcterms:modified>
</cp:coreProperties>
</file>