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4" r:id="rId4"/>
    <p:sldId id="261" r:id="rId5"/>
    <p:sldId id="262" r:id="rId6"/>
    <p:sldId id="265" r:id="rId7"/>
    <p:sldId id="263" r:id="rId8"/>
    <p:sldId id="267" r:id="rId9"/>
    <p:sldId id="266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386" y="-5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7935C-98D3-4327-B15D-7BFCB2C84461}" type="datetimeFigureOut">
              <a:rPr lang="ru-RU" smtClean="0"/>
              <a:t>26.04.2014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6296-07FA-42DE-B065-5761552AD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797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7935C-98D3-4327-B15D-7BFCB2C84461}" type="datetimeFigureOut">
              <a:rPr lang="ru-RU" smtClean="0"/>
              <a:t>26.04.2014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6296-07FA-42DE-B065-5761552AD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233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7935C-98D3-4327-B15D-7BFCB2C84461}" type="datetimeFigureOut">
              <a:rPr lang="ru-RU" smtClean="0"/>
              <a:t>26.04.2014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6296-07FA-42DE-B065-5761552AD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641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7935C-98D3-4327-B15D-7BFCB2C84461}" type="datetimeFigureOut">
              <a:rPr lang="ru-RU" smtClean="0"/>
              <a:t>26.04.2014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6296-07FA-42DE-B065-5761552AD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00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7935C-98D3-4327-B15D-7BFCB2C84461}" type="datetimeFigureOut">
              <a:rPr lang="ru-RU" smtClean="0"/>
              <a:t>26.04.2014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6296-07FA-42DE-B065-5761552AD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091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7935C-98D3-4327-B15D-7BFCB2C84461}" type="datetimeFigureOut">
              <a:rPr lang="ru-RU" smtClean="0"/>
              <a:t>26.04.2014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6296-07FA-42DE-B065-5761552AD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7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7935C-98D3-4327-B15D-7BFCB2C84461}" type="datetimeFigureOut">
              <a:rPr lang="ru-RU" smtClean="0"/>
              <a:t>26.04.2014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6296-07FA-42DE-B065-5761552AD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932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7935C-98D3-4327-B15D-7BFCB2C84461}" type="datetimeFigureOut">
              <a:rPr lang="ru-RU" smtClean="0"/>
              <a:t>26.04.2014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6296-07FA-42DE-B065-5761552AD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137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7935C-98D3-4327-B15D-7BFCB2C84461}" type="datetimeFigureOut">
              <a:rPr lang="ru-RU" smtClean="0"/>
              <a:t>26.04.2014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6296-07FA-42DE-B065-5761552AD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358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7935C-98D3-4327-B15D-7BFCB2C84461}" type="datetimeFigureOut">
              <a:rPr lang="ru-RU" smtClean="0"/>
              <a:t>26.04.2014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6296-07FA-42DE-B065-5761552AD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02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7935C-98D3-4327-B15D-7BFCB2C84461}" type="datetimeFigureOut">
              <a:rPr lang="ru-RU" smtClean="0"/>
              <a:t>26.04.2014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6296-07FA-42DE-B065-5761552AD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306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7935C-98D3-4327-B15D-7BFCB2C84461}" type="datetimeFigureOut">
              <a:rPr lang="ru-RU" smtClean="0"/>
              <a:t>26.04.2014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26296-07FA-42DE-B065-5761552AD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80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05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347865" y="1279115"/>
            <a:ext cx="53285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Куда поехать летом в России</a:t>
            </a:r>
            <a:endParaRPr lang="ru-RU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00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g1.liveinternet.ru/images/attach/c/9/108/376/108376173_3937385_201207111333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9887" cy="688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85486" y="5229200"/>
            <a:ext cx="82089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Приезжайте, Россия 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рада гостям!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878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gov.cap.ru/UserFiles/news/20131127/Original/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14"/>
          <a:stretch/>
        </p:blipFill>
        <p:spPr bwMode="auto">
          <a:xfrm>
            <a:off x="-34023" y="0"/>
            <a:ext cx="92571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260648"/>
            <a:ext cx="8460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Летом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мне больше всего хочется побывать на Черноморском побережье России, может быть, в Анапе или Сочи. Это очень красивые морские города, полные солнца, тепла и радости. </a:t>
            </a:r>
          </a:p>
        </p:txBody>
      </p:sp>
      <p:pic>
        <p:nvPicPr>
          <p:cNvPr id="6148" name="Picture 4" descr="http://img1.liveinternet.ru/images/attach/c/7/95/294/95294105_3925073_anapa_chas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29" y="1772816"/>
            <a:ext cx="3871331" cy="290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img-fotki.yandex.ru/get/6214/107493221.0/0_6d31b_8060effb_X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548" y="3765883"/>
            <a:ext cx="4222515" cy="279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555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newparkculture.com/sites/default/files/styles/625w/public/images/market_event/20130312/sochi_dendrariy.jpg?itok=1cL8wzk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" y="0"/>
            <a:ext cx="91598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5229200"/>
            <a:ext cx="50669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Природа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удивительно красива: необычные южные растения радуют глаз и сердце. </a:t>
            </a:r>
          </a:p>
        </p:txBody>
      </p:sp>
    </p:spTree>
    <p:extLst>
      <p:ext uri="{BB962C8B-B14F-4D97-AF65-F5344CB8AC3E}">
        <p14:creationId xmlns:p14="http://schemas.microsoft.com/office/powerpoint/2010/main" val="625215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static.kharkovforum.com/customprofilepics/profilepic148643_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76" y="0"/>
            <a:ext cx="92248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87824" y="283477"/>
            <a:ext cx="59310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Теплое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море зовет к себе своим роком и криками чаек.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32822" y="4941168"/>
            <a:ext cx="67874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Мне нравится плыть на теплоходе и вглядываться в такую манящую голубую даль.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9563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katyaburg.ru/sites/default/files/pictures/zabavnie_jivotnie/delfiny_kasatka_kity_foto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380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218" y="5006993"/>
            <a:ext cx="56886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Несколько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 я видел дельфинов совсем рядом, стоило протянуть руку. Это незабываемое зрелище! </a:t>
            </a:r>
          </a:p>
        </p:txBody>
      </p:sp>
    </p:spTree>
    <p:extLst>
      <p:ext uri="{BB962C8B-B14F-4D97-AF65-F5344CB8AC3E}">
        <p14:creationId xmlns:p14="http://schemas.microsoft.com/office/powerpoint/2010/main" val="79563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://img01.chitalnya.ru/upload2/576/5203566271811723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73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9202" y="4509120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вы любите просто путешествовать и осматривать достопримечательности, можно поехать с экскурсиями по городам-героям. Советую начать с Волгограда. Это город на берегу одной из самых крупных рек России Волге. 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185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gov.cap.ru/UserFiles/news/20131127/Original/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14"/>
          <a:stretch/>
        </p:blipFill>
        <p:spPr bwMode="auto">
          <a:xfrm>
            <a:off x="0" y="0"/>
            <a:ext cx="92571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134.su/sites/default/files/42828_o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2" b="6295"/>
          <a:stretch/>
        </p:blipFill>
        <p:spPr bwMode="auto">
          <a:xfrm>
            <a:off x="0" y="0"/>
            <a:ext cx="9257143" cy="696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149" y="3212976"/>
            <a:ext cx="43204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Волгоград знаменит легендарным и известным на весь мир военным мемориалом Мамаев Курган, музеем Сталинградской битвы, Планетарием. Побывав в Волгограде, вы никогда не забудете этот город.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200" name="Picture 8" descr="http://www.rusrr.ru/upload/medialibrary/53c/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60648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://kra-sk.ucoz.ru/_nw/1/7698317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05" r="10174"/>
          <a:stretch/>
        </p:blipFill>
        <p:spPr bwMode="auto">
          <a:xfrm>
            <a:off x="6467872" y="3429000"/>
            <a:ext cx="2304256" cy="3379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://img01.chitalnya.ru/upload2/535/12555816071107984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278430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63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ll-pages.com/img/repphotos2/repphoto_1611_10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33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70696" y="210095"/>
            <a:ext cx="87624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Побывать в России и не посетить ее столицу невозможно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4386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inyourpocket.com/gallery/item_61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88" y="1"/>
            <a:ext cx="92875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33655" y="5018578"/>
            <a:ext cx="87624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Москва – один из красивейших городов мира со своей знаменитой Красной площадью, великолепным Кремлем и огромным количеством сказочных парков и аллей.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65263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</TotalTime>
  <Words>191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A1</dc:creator>
  <cp:lastModifiedBy>A1</cp:lastModifiedBy>
  <cp:revision>31</cp:revision>
  <dcterms:created xsi:type="dcterms:W3CDTF">2014-04-26T02:55:24Z</dcterms:created>
  <dcterms:modified xsi:type="dcterms:W3CDTF">2014-04-26T19:53:34Z</dcterms:modified>
</cp:coreProperties>
</file>