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68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22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37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88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6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7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23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6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8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3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06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18E2D-D34D-402C-A7F7-59BCFDB5BF4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26BDF-F5CC-4D90-A326-B10FCC855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7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uk-UA" dirty="0" err="1" smtClean="0"/>
              <a:t>Розв</a:t>
            </a:r>
            <a:r>
              <a:rPr lang="en-US" dirty="0" smtClean="0"/>
              <a:t>’</a:t>
            </a:r>
            <a:r>
              <a:rPr lang="uk-UA" dirty="0" err="1" smtClean="0"/>
              <a:t>язання</a:t>
            </a:r>
            <a:r>
              <a:rPr lang="uk-UA" dirty="0" smtClean="0"/>
              <a:t> задач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75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3" y="692727"/>
            <a:ext cx="9587345" cy="5484236"/>
          </a:xfrm>
        </p:spPr>
      </p:pic>
    </p:spTree>
    <p:extLst>
      <p:ext uri="{BB962C8B-B14F-4D97-AF65-F5344CB8AC3E}">
        <p14:creationId xmlns:p14="http://schemas.microsoft.com/office/powerpoint/2010/main" val="3392782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27" y="595745"/>
            <a:ext cx="9358745" cy="5456527"/>
          </a:xfrm>
        </p:spPr>
      </p:pic>
    </p:spTree>
    <p:extLst>
      <p:ext uri="{BB962C8B-B14F-4D97-AF65-F5344CB8AC3E}">
        <p14:creationId xmlns:p14="http://schemas.microsoft.com/office/powerpoint/2010/main" val="3052025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92727"/>
            <a:ext cx="8977745" cy="5484236"/>
          </a:xfrm>
        </p:spPr>
      </p:pic>
    </p:spTree>
    <p:extLst>
      <p:ext uri="{BB962C8B-B14F-4D97-AF65-F5344CB8AC3E}">
        <p14:creationId xmlns:p14="http://schemas.microsoft.com/office/powerpoint/2010/main" val="3610606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4183"/>
          </a:xfrm>
        </p:spPr>
        <p:txBody>
          <a:bodyPr>
            <a:normAutofit/>
          </a:bodyPr>
          <a:lstStyle/>
          <a:p>
            <a:r>
              <a:rPr lang="uk-UA" smtClean="0"/>
              <a:t>                 </a:t>
            </a:r>
            <a:r>
              <a:rPr lang="uk-UA" sz="6000" b="1" dirty="0" smtClean="0">
                <a:solidFill>
                  <a:srgbClr val="FF0000"/>
                </a:solidFill>
              </a:rPr>
              <a:t>Домашнє завдання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62" y="1717964"/>
            <a:ext cx="9393382" cy="4971617"/>
          </a:xfrm>
        </p:spPr>
      </p:pic>
    </p:spTree>
    <p:extLst>
      <p:ext uri="{BB962C8B-B14F-4D97-AF65-F5344CB8AC3E}">
        <p14:creationId xmlns:p14="http://schemas.microsoft.com/office/powerpoint/2010/main" val="2163449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36" y="1108364"/>
            <a:ext cx="9448800" cy="5379521"/>
          </a:xfrm>
        </p:spPr>
      </p:pic>
    </p:spTree>
    <p:extLst>
      <p:ext uri="{BB962C8B-B14F-4D97-AF65-F5344CB8AC3E}">
        <p14:creationId xmlns:p14="http://schemas.microsoft.com/office/powerpoint/2010/main" val="230402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uk-UA" dirty="0" smtClean="0"/>
              <a:t>                  </a:t>
            </a:r>
            <a:r>
              <a:rPr lang="uk-UA" sz="6000" b="1" i="1" dirty="0" smtClean="0">
                <a:solidFill>
                  <a:srgbClr val="FF0000"/>
                </a:solidFill>
              </a:rPr>
              <a:t>Повторення</a:t>
            </a:r>
            <a:endParaRPr lang="en-US" sz="6000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27" y="1690688"/>
            <a:ext cx="9656618" cy="4834803"/>
          </a:xfrm>
        </p:spPr>
      </p:pic>
    </p:spTree>
    <p:extLst>
      <p:ext uri="{BB962C8B-B14F-4D97-AF65-F5344CB8AC3E}">
        <p14:creationId xmlns:p14="http://schemas.microsoft.com/office/powerpoint/2010/main" val="3026211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5" y="1027906"/>
            <a:ext cx="9324110" cy="5224608"/>
          </a:xfrm>
        </p:spPr>
      </p:pic>
    </p:spTree>
    <p:extLst>
      <p:ext uri="{BB962C8B-B14F-4D97-AF65-F5344CB8AC3E}">
        <p14:creationId xmlns:p14="http://schemas.microsoft.com/office/powerpoint/2010/main" val="3244655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720436"/>
            <a:ext cx="9684327" cy="5456527"/>
          </a:xfrm>
        </p:spPr>
      </p:pic>
    </p:spTree>
    <p:extLst>
      <p:ext uri="{BB962C8B-B14F-4D97-AF65-F5344CB8AC3E}">
        <p14:creationId xmlns:p14="http://schemas.microsoft.com/office/powerpoint/2010/main" val="1428053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55" y="817418"/>
            <a:ext cx="9767454" cy="5359545"/>
          </a:xfrm>
        </p:spPr>
      </p:pic>
    </p:spTree>
    <p:extLst>
      <p:ext uri="{BB962C8B-B14F-4D97-AF65-F5344CB8AC3E}">
        <p14:creationId xmlns:p14="http://schemas.microsoft.com/office/powerpoint/2010/main" val="1181330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27" y="831273"/>
            <a:ext cx="9850582" cy="5345690"/>
          </a:xfrm>
        </p:spPr>
      </p:pic>
    </p:spTree>
    <p:extLst>
      <p:ext uri="{BB962C8B-B14F-4D97-AF65-F5344CB8AC3E}">
        <p14:creationId xmlns:p14="http://schemas.microsoft.com/office/powerpoint/2010/main" val="3324356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35" y="955964"/>
            <a:ext cx="8506691" cy="5220999"/>
          </a:xfrm>
        </p:spPr>
      </p:pic>
    </p:spTree>
    <p:extLst>
      <p:ext uri="{BB962C8B-B14F-4D97-AF65-F5344CB8AC3E}">
        <p14:creationId xmlns:p14="http://schemas.microsoft.com/office/powerpoint/2010/main" val="3217742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27" y="692727"/>
            <a:ext cx="9254837" cy="5902037"/>
          </a:xfrm>
        </p:spPr>
      </p:pic>
    </p:spTree>
    <p:extLst>
      <p:ext uri="{BB962C8B-B14F-4D97-AF65-F5344CB8AC3E}">
        <p14:creationId xmlns:p14="http://schemas.microsoft.com/office/powerpoint/2010/main" val="3560246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63" y="512617"/>
            <a:ext cx="9878291" cy="5721927"/>
          </a:xfrm>
        </p:spPr>
      </p:pic>
    </p:spTree>
    <p:extLst>
      <p:ext uri="{BB962C8B-B14F-4D97-AF65-F5344CB8AC3E}">
        <p14:creationId xmlns:p14="http://schemas.microsoft.com/office/powerpoint/2010/main" val="8579310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</Words>
  <Application>Microsoft Office PowerPoint</Application>
  <PresentationFormat>Широкоэкранный</PresentationFormat>
  <Paragraphs>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Розв’язання задач</vt:lpstr>
      <vt:lpstr>                   Повторення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Домашнє завдання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Розв’язання задач</dc:title>
  <dc:creator>user</dc:creator>
  <cp:lastModifiedBy>user</cp:lastModifiedBy>
  <cp:revision>3</cp:revision>
  <dcterms:created xsi:type="dcterms:W3CDTF">2023-02-03T12:52:00Z</dcterms:created>
  <dcterms:modified xsi:type="dcterms:W3CDTF">2023-02-03T13:51:07Z</dcterms:modified>
</cp:coreProperties>
</file>