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C09FB0-5D4A-1E0B-240B-70DA385D55BC}" v="3" dt="2021-10-10T08:43:24.886"/>
    <p1510:client id="{3CF8E44B-D715-EC1C-7B4B-37F5CF9F94CE}" v="450" dt="2021-10-10T10:04:39.011"/>
    <p1510:client id="{D934E843-D290-4491-733D-AD5C1157810C}" v="14" dt="2021-10-09T11:30:42.783"/>
    <p1510:client id="{F4CE4B26-1053-4181-ACD9-0C007789D765}" v="640" dt="2021-10-09T07:57:06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2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Богдан  Горбачов" userId="S::bogdan_gorbachev@nvk70.dnepredu.dp.ua::b3decd44-6cf8-432b-8e6c-5976907dc393" providerId="AD" clId="Web-{F4CE4B26-1053-4181-ACD9-0C007789D765}"/>
    <pc:docChg chg="addSld modSld addMainMaster delMainMaster">
      <pc:chgData name="Богдан  Горбачов" userId="S::bogdan_gorbachev@nvk70.dnepredu.dp.ua::b3decd44-6cf8-432b-8e6c-5976907dc393" providerId="AD" clId="Web-{F4CE4B26-1053-4181-ACD9-0C007789D765}" dt="2021-10-09T07:57:09.570" v="612"/>
      <pc:docMkLst>
        <pc:docMk/>
      </pc:docMkLst>
      <pc:sldChg chg="addSp delSp modSp mod setBg modClrScheme chgLayout">
        <pc:chgData name="Богдан  Горбачов" userId="S::bogdan_gorbachev@nvk70.dnepredu.dp.ua::b3decd44-6cf8-432b-8e6c-5976907dc393" providerId="AD" clId="Web-{F4CE4B26-1053-4181-ACD9-0C007789D765}" dt="2021-10-09T07:00:53.410" v="75" actId="1076"/>
        <pc:sldMkLst>
          <pc:docMk/>
          <pc:sldMk cId="1351651579" sldId="256"/>
        </pc:sldMkLst>
        <pc:spChg chg="mod ord">
          <ac:chgData name="Богдан  Горбачов" userId="S::bogdan_gorbachev@nvk70.dnepredu.dp.ua::b3decd44-6cf8-432b-8e6c-5976907dc393" providerId="AD" clId="Web-{F4CE4B26-1053-4181-ACD9-0C007789D765}" dt="2021-10-09T07:00:52.441" v="74" actId="20577"/>
          <ac:spMkLst>
            <pc:docMk/>
            <pc:sldMk cId="1351651579" sldId="256"/>
            <ac:spMk id="2" creationId="{00000000-0000-0000-0000-000000000000}"/>
          </ac:spMkLst>
        </pc:spChg>
        <pc:spChg chg="mod">
          <ac:chgData name="Богдан  Горбачов" userId="S::bogdan_gorbachev@nvk70.dnepredu.dp.ua::b3decd44-6cf8-432b-8e6c-5976907dc393" providerId="AD" clId="Web-{F4CE4B26-1053-4181-ACD9-0C007789D765}" dt="2021-10-09T06:58:52.173" v="51" actId="20577"/>
          <ac:spMkLst>
            <pc:docMk/>
            <pc:sldMk cId="1351651579" sldId="256"/>
            <ac:spMk id="3" creationId="{00000000-0000-0000-0000-000000000000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6:58:28.235" v="49"/>
          <ac:spMkLst>
            <pc:docMk/>
            <pc:sldMk cId="1351651579" sldId="256"/>
            <ac:spMk id="9" creationId="{F616A82B-4290-46E7-BF7E-9119EFAF9B7F}"/>
          </ac:spMkLst>
        </pc:spChg>
        <pc:spChg chg="add">
          <ac:chgData name="Богдан  Горбачов" userId="S::bogdan_gorbachev@nvk70.dnepredu.dp.ua::b3decd44-6cf8-432b-8e6c-5976907dc393" providerId="AD" clId="Web-{F4CE4B26-1053-4181-ACD9-0C007789D765}" dt="2021-10-09T06:58:28.235" v="49"/>
          <ac:spMkLst>
            <pc:docMk/>
            <pc:sldMk cId="1351651579" sldId="256"/>
            <ac:spMk id="11" creationId="{DD8EACB7-D372-470B-B76E-A829D00310CD}"/>
          </ac:spMkLst>
        </pc:spChg>
        <pc:spChg chg="add">
          <ac:chgData name="Богдан  Горбачов" userId="S::bogdan_gorbachev@nvk70.dnepredu.dp.ua::b3decd44-6cf8-432b-8e6c-5976907dc393" providerId="AD" clId="Web-{F4CE4B26-1053-4181-ACD9-0C007789D765}" dt="2021-10-09T06:58:28.235" v="49"/>
          <ac:spMkLst>
            <pc:docMk/>
            <pc:sldMk cId="1351651579" sldId="256"/>
            <ac:spMk id="12" creationId="{FBE11A49-02A1-4D4C-9A49-CDF496B1094F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6:58:28.188" v="48"/>
          <ac:spMkLst>
            <pc:docMk/>
            <pc:sldMk cId="1351651579" sldId="256"/>
            <ac:spMk id="14" creationId="{7A18C9FB-EC4C-4DAE-8F7D-C6E5AF607958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6:58:28.188" v="48"/>
          <ac:spMkLst>
            <pc:docMk/>
            <pc:sldMk cId="1351651579" sldId="256"/>
            <ac:spMk id="16" creationId="{4A8FDA66-67B4-4DBE-8354-C26F91ADB665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6:58:28.188" v="48"/>
          <ac:spMkLst>
            <pc:docMk/>
            <pc:sldMk cId="1351651579" sldId="256"/>
            <ac:spMk id="18" creationId="{3B2B1500-BB55-471C-8A9E-67288297ECE1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6:58:28.188" v="48"/>
          <ac:spMkLst>
            <pc:docMk/>
            <pc:sldMk cId="1351651579" sldId="256"/>
            <ac:spMk id="20" creationId="{3045E22C-A99D-41BB-AF14-EF1B1E745A70}"/>
          </ac:spMkLst>
        </pc:spChg>
        <pc:grpChg chg="add">
          <ac:chgData name="Богдан  Горбачов" userId="S::bogdan_gorbachev@nvk70.dnepredu.dp.ua::b3decd44-6cf8-432b-8e6c-5976907dc393" providerId="AD" clId="Web-{F4CE4B26-1053-4181-ACD9-0C007789D765}" dt="2021-10-09T06:58:28.235" v="49"/>
          <ac:grpSpMkLst>
            <pc:docMk/>
            <pc:sldMk cId="1351651579" sldId="256"/>
            <ac:grpSpMk id="13" creationId="{F1732D3A-CFF0-45BE-AD79-F83D0272C6C6}"/>
          </ac:grpSpMkLst>
        </pc:grpChg>
        <pc:picChg chg="add mod ord">
          <ac:chgData name="Богдан  Горбачов" userId="S::bogdan_gorbachev@nvk70.dnepredu.dp.ua::b3decd44-6cf8-432b-8e6c-5976907dc393" providerId="AD" clId="Web-{F4CE4B26-1053-4181-ACD9-0C007789D765}" dt="2021-10-09T07:00:53.410" v="75" actId="1076"/>
          <ac:picMkLst>
            <pc:docMk/>
            <pc:sldMk cId="1351651579" sldId="256"/>
            <ac:picMk id="4" creationId="{FA00B723-F28E-4606-802B-714FCCA64E45}"/>
          </ac:picMkLst>
        </pc:picChg>
      </pc:sldChg>
      <pc:sldChg chg="addSp delSp modSp new mod setBg">
        <pc:chgData name="Богдан  Горбачов" userId="S::bogdan_gorbachev@nvk70.dnepredu.dp.ua::b3decd44-6cf8-432b-8e6c-5976907dc393" providerId="AD" clId="Web-{F4CE4B26-1053-4181-ACD9-0C007789D765}" dt="2021-10-09T07:53:37.763" v="571" actId="20577"/>
        <pc:sldMkLst>
          <pc:docMk/>
          <pc:sldMk cId="3036244100" sldId="257"/>
        </pc:sldMkLst>
        <pc:spChg chg="mod">
          <ac:chgData name="Богдан  Горбачов" userId="S::bogdan_gorbachev@nvk70.dnepredu.dp.ua::b3decd44-6cf8-432b-8e6c-5976907dc393" providerId="AD" clId="Web-{F4CE4B26-1053-4181-ACD9-0C007789D765}" dt="2021-10-09T07:53:37.763" v="571" actId="20577"/>
          <ac:spMkLst>
            <pc:docMk/>
            <pc:sldMk cId="3036244100" sldId="257"/>
            <ac:spMk id="2" creationId="{482386F9-2C10-4A78-A867-3FC5C1003A72}"/>
          </ac:spMkLst>
        </pc:spChg>
        <pc:spChg chg="del">
          <ac:chgData name="Богдан  Горбачов" userId="S::bogdan_gorbachev@nvk70.dnepredu.dp.ua::b3decd44-6cf8-432b-8e6c-5976907dc393" providerId="AD" clId="Web-{F4CE4B26-1053-4181-ACD9-0C007789D765}" dt="2021-10-09T07:02:06.864" v="83"/>
          <ac:spMkLst>
            <pc:docMk/>
            <pc:sldMk cId="3036244100" sldId="257"/>
            <ac:spMk id="3" creationId="{7EAB70C3-E579-445E-BD28-1B9CC79B2475}"/>
          </ac:spMkLst>
        </pc:spChg>
        <pc:spChg chg="add mod">
          <ac:chgData name="Богдан  Горбачов" userId="S::bogdan_gorbachev@nvk70.dnepredu.dp.ua::b3decd44-6cf8-432b-8e6c-5976907dc393" providerId="AD" clId="Web-{F4CE4B26-1053-4181-ACD9-0C007789D765}" dt="2021-10-09T07:14:02.740" v="180" actId="1076"/>
          <ac:spMkLst>
            <pc:docMk/>
            <pc:sldMk cId="3036244100" sldId="257"/>
            <ac:spMk id="5" creationId="{68A31AB1-1300-4AE0-8F1D-B2447F931B96}"/>
          </ac:spMkLst>
        </pc:spChg>
        <pc:spChg chg="add del mod">
          <ac:chgData name="Богдан  Горбачов" userId="S::bogdan_gorbachev@nvk70.dnepredu.dp.ua::b3decd44-6cf8-432b-8e6c-5976907dc393" providerId="AD" clId="Web-{F4CE4B26-1053-4181-ACD9-0C007789D765}" dt="2021-10-09T07:02:54.725" v="91"/>
          <ac:spMkLst>
            <pc:docMk/>
            <pc:sldMk cId="3036244100" sldId="257"/>
            <ac:spMk id="6" creationId="{82B00364-921E-4738-8B53-8591CB2D901D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02:52.600" v="89"/>
          <ac:spMkLst>
            <pc:docMk/>
            <pc:sldMk cId="3036244100" sldId="257"/>
            <ac:spMk id="7" creationId="{05BC40C9-A486-4BD6-B402-D63809F3148B}"/>
          </ac:spMkLst>
        </pc:spChg>
        <pc:spChg chg="add">
          <ac:chgData name="Богдан  Горбачов" userId="S::bogdan_gorbachev@nvk70.dnepredu.dp.ua::b3decd44-6cf8-432b-8e6c-5976907dc393" providerId="AD" clId="Web-{F4CE4B26-1053-4181-ACD9-0C007789D765}" dt="2021-10-09T07:02:17.239" v="85"/>
          <ac:spMkLst>
            <pc:docMk/>
            <pc:sldMk cId="3036244100" sldId="257"/>
            <ac:spMk id="9" creationId="{9D3B3C7E-BC2D-4436-8B03-AC421FA66787}"/>
          </ac:spMkLst>
        </pc:spChg>
        <pc:spChg chg="add del mod">
          <ac:chgData name="Богдан  Горбачов" userId="S::bogdan_gorbachev@nvk70.dnepredu.dp.ua::b3decd44-6cf8-432b-8e6c-5976907dc393" providerId="AD" clId="Web-{F4CE4B26-1053-4181-ACD9-0C007789D765}" dt="2021-10-09T07:13:05.285" v="166"/>
          <ac:spMkLst>
            <pc:docMk/>
            <pc:sldMk cId="3036244100" sldId="257"/>
            <ac:spMk id="10" creationId="{A57D4426-E790-4725-B6BF-3FF30F8FE5C4}"/>
          </ac:spMkLst>
        </pc:spChg>
        <pc:spChg chg="add">
          <ac:chgData name="Богдан  Горбачов" userId="S::bogdan_gorbachev@nvk70.dnepredu.dp.ua::b3decd44-6cf8-432b-8e6c-5976907dc393" providerId="AD" clId="Web-{F4CE4B26-1053-4181-ACD9-0C007789D765}" dt="2021-10-09T07:02:17.239" v="85"/>
          <ac:spMkLst>
            <pc:docMk/>
            <pc:sldMk cId="3036244100" sldId="257"/>
            <ac:spMk id="16" creationId="{4905C695-F54E-4EF8-8AEF-811D460E7AFE}"/>
          </ac:spMkLst>
        </pc:spChg>
        <pc:spChg chg="add">
          <ac:chgData name="Богдан  Горбачов" userId="S::bogdan_gorbachev@nvk70.dnepredu.dp.ua::b3decd44-6cf8-432b-8e6c-5976907dc393" providerId="AD" clId="Web-{F4CE4B26-1053-4181-ACD9-0C007789D765}" dt="2021-10-09T07:02:17.239" v="85"/>
          <ac:spMkLst>
            <pc:docMk/>
            <pc:sldMk cId="3036244100" sldId="257"/>
            <ac:spMk id="18" creationId="{485CD2A3-2099-476E-9A85-55DC735FA2B7}"/>
          </ac:spMkLst>
        </pc:spChg>
        <pc:grpChg chg="add">
          <ac:chgData name="Богдан  Горбачов" userId="S::bogdan_gorbachev@nvk70.dnepredu.dp.ua::b3decd44-6cf8-432b-8e6c-5976907dc393" providerId="AD" clId="Web-{F4CE4B26-1053-4181-ACD9-0C007789D765}" dt="2021-10-09T07:02:17.239" v="85"/>
          <ac:grpSpMkLst>
            <pc:docMk/>
            <pc:sldMk cId="3036244100" sldId="257"/>
            <ac:grpSpMk id="11" creationId="{79B5D0C1-066E-4C02-A6B8-59FAE4A19724}"/>
          </ac:grpSpMkLst>
        </pc:grpChg>
        <pc:grpChg chg="add">
          <ac:chgData name="Богдан  Горбачов" userId="S::bogdan_gorbachev@nvk70.dnepredu.dp.ua::b3decd44-6cf8-432b-8e6c-5976907dc393" providerId="AD" clId="Web-{F4CE4B26-1053-4181-ACD9-0C007789D765}" dt="2021-10-09T07:02:17.239" v="85"/>
          <ac:grpSpMkLst>
            <pc:docMk/>
            <pc:sldMk cId="3036244100" sldId="257"/>
            <ac:grpSpMk id="20" creationId="{E92979E8-2E86-433E-A7E4-5F102E45A8EE}"/>
          </ac:grpSpMkLst>
        </pc:grpChg>
        <pc:picChg chg="add mod ord">
          <ac:chgData name="Богдан  Горбачов" userId="S::bogdan_gorbachev@nvk70.dnepredu.dp.ua::b3decd44-6cf8-432b-8e6c-5976907dc393" providerId="AD" clId="Web-{F4CE4B26-1053-4181-ACD9-0C007789D765}" dt="2021-10-09T07:02:17.239" v="85"/>
          <ac:picMkLst>
            <pc:docMk/>
            <pc:sldMk cId="3036244100" sldId="257"/>
            <ac:picMk id="4" creationId="{F3596327-45FC-42A8-933E-7D0A655DA46C}"/>
          </ac:picMkLst>
        </pc:picChg>
        <pc:picChg chg="add del mod">
          <ac:chgData name="Богдан  Горбачов" userId="S::bogdan_gorbachev@nvk70.dnepredu.dp.ua::b3decd44-6cf8-432b-8e6c-5976907dc393" providerId="AD" clId="Web-{F4CE4B26-1053-4181-ACD9-0C007789D765}" dt="2021-10-09T07:12:07.050" v="156"/>
          <ac:picMkLst>
            <pc:docMk/>
            <pc:sldMk cId="3036244100" sldId="257"/>
            <ac:picMk id="8" creationId="{396046DF-BF81-4A52-8FDF-DBEC108CB0DB}"/>
          </ac:picMkLst>
        </pc:picChg>
        <pc:picChg chg="add mod">
          <ac:chgData name="Богдан  Горбачов" userId="S::bogdan_gorbachev@nvk70.dnepredu.dp.ua::b3decd44-6cf8-432b-8e6c-5976907dc393" providerId="AD" clId="Web-{F4CE4B26-1053-4181-ACD9-0C007789D765}" dt="2021-10-09T07:13:45.645" v="173" actId="14100"/>
          <ac:picMkLst>
            <pc:docMk/>
            <pc:sldMk cId="3036244100" sldId="257"/>
            <ac:picMk id="15" creationId="{BEC04F0E-E875-4E6D-9543-D26814CB7BD4}"/>
          </ac:picMkLst>
        </pc:picChg>
      </pc:sldChg>
      <pc:sldChg chg="addSp delSp modSp new mod setBg setClrOvrMap">
        <pc:chgData name="Богдан  Горбачов" userId="S::bogdan_gorbachev@nvk70.dnepredu.dp.ua::b3decd44-6cf8-432b-8e6c-5976907dc393" providerId="AD" clId="Web-{F4CE4B26-1053-4181-ACD9-0C007789D765}" dt="2021-10-09T07:53:29.075" v="569" actId="20577"/>
        <pc:sldMkLst>
          <pc:docMk/>
          <pc:sldMk cId="3512651954" sldId="258"/>
        </pc:sldMkLst>
        <pc:spChg chg="mod">
          <ac:chgData name="Богдан  Горбачов" userId="S::bogdan_gorbachev@nvk70.dnepredu.dp.ua::b3decd44-6cf8-432b-8e6c-5976907dc393" providerId="AD" clId="Web-{F4CE4B26-1053-4181-ACD9-0C007789D765}" dt="2021-10-09T07:53:29.075" v="569" actId="20577"/>
          <ac:spMkLst>
            <pc:docMk/>
            <pc:sldMk cId="3512651954" sldId="258"/>
            <ac:spMk id="2" creationId="{78AD3561-C159-4023-A1BF-16B22EEF7D2A}"/>
          </ac:spMkLst>
        </pc:spChg>
        <pc:spChg chg="mod">
          <ac:chgData name="Богдан  Горбачов" userId="S::bogdan_gorbachev@nvk70.dnepredu.dp.ua::b3decd44-6cf8-432b-8e6c-5976907dc393" providerId="AD" clId="Web-{F4CE4B26-1053-4181-ACD9-0C007789D765}" dt="2021-10-09T07:44:39.909" v="485" actId="20577"/>
          <ac:spMkLst>
            <pc:docMk/>
            <pc:sldMk cId="3512651954" sldId="258"/>
            <ac:spMk id="3" creationId="{F9BC8793-C377-4960-AAF1-90F7D9FDDBE2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37:22.429" v="405"/>
          <ac:spMkLst>
            <pc:docMk/>
            <pc:sldMk cId="3512651954" sldId="258"/>
            <ac:spMk id="9" creationId="{51A01047-632B-4F57-9CDB-AA680D5BBB19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37:22.429" v="405"/>
          <ac:spMkLst>
            <pc:docMk/>
            <pc:sldMk cId="3512651954" sldId="258"/>
            <ac:spMk id="11" creationId="{48EF695B-E7DE-4164-862A-9CD06DFB0EC0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37:40.414" v="406"/>
          <ac:spMkLst>
            <pc:docMk/>
            <pc:sldMk cId="3512651954" sldId="258"/>
            <ac:spMk id="18" creationId="{158E38A4-F699-490C-8D1F-E8AD332D9B45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37:40.414" v="406"/>
          <ac:spMkLst>
            <pc:docMk/>
            <pc:sldMk cId="3512651954" sldId="258"/>
            <ac:spMk id="19" creationId="{939C6AAB-48AC-41A3-95C2-6BF83715DF62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37:40.414" v="406"/>
          <ac:spMkLst>
            <pc:docMk/>
            <pc:sldMk cId="3512651954" sldId="258"/>
            <ac:spMk id="20" creationId="{F6EE861B-7D2F-4B7C-A6E3-5937E81B8025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37:22.398" v="404"/>
          <ac:spMkLst>
            <pc:docMk/>
            <pc:sldMk cId="3512651954" sldId="258"/>
            <ac:spMk id="21" creationId="{51A01047-632B-4F57-9CDB-AA680D5BBB19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37:22.398" v="404"/>
          <ac:spMkLst>
            <pc:docMk/>
            <pc:sldMk cId="3512651954" sldId="258"/>
            <ac:spMk id="23" creationId="{48EF695B-E7DE-4164-862A-9CD06DFB0EC0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38:29.024" v="413"/>
          <ac:spMkLst>
            <pc:docMk/>
            <pc:sldMk cId="3512651954" sldId="258"/>
            <ac:spMk id="35" creationId="{158E38A4-F699-490C-8D1F-E8AD332D9B45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38:29.024" v="413"/>
          <ac:spMkLst>
            <pc:docMk/>
            <pc:sldMk cId="3512651954" sldId="258"/>
            <ac:spMk id="37" creationId="{939C6AAB-48AC-41A3-95C2-6BF83715DF62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38:29.024" v="413"/>
          <ac:spMkLst>
            <pc:docMk/>
            <pc:sldMk cId="3512651954" sldId="258"/>
            <ac:spMk id="39" creationId="{F6EE861B-7D2F-4B7C-A6E3-5937E81B8025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38:35.680" v="415"/>
          <ac:spMkLst>
            <pc:docMk/>
            <pc:sldMk cId="3512651954" sldId="258"/>
            <ac:spMk id="49" creationId="{23076A4E-38BA-4BCB-BE40-AD144E24ED8C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38:35.680" v="415"/>
          <ac:spMkLst>
            <pc:docMk/>
            <pc:sldMk cId="3512651954" sldId="258"/>
            <ac:spMk id="51" creationId="{6D7753FE-7408-46D8-999A-0B0C34EA8C09}"/>
          </ac:spMkLst>
        </pc:spChg>
        <pc:spChg chg="add">
          <ac:chgData name="Богдан  Горбачов" userId="S::bogdan_gorbachev@nvk70.dnepredu.dp.ua::b3decd44-6cf8-432b-8e6c-5976907dc393" providerId="AD" clId="Web-{F4CE4B26-1053-4181-ACD9-0C007789D765}" dt="2021-10-09T07:38:35.680" v="415"/>
          <ac:spMkLst>
            <pc:docMk/>
            <pc:sldMk cId="3512651954" sldId="258"/>
            <ac:spMk id="61" creationId="{C07271E9-21F4-400B-84B6-052EAFCFE540}"/>
          </ac:spMkLst>
        </pc:spChg>
        <pc:spChg chg="add">
          <ac:chgData name="Богдан  Горбачов" userId="S::bogdan_gorbachev@nvk70.dnepredu.dp.ua::b3decd44-6cf8-432b-8e6c-5976907dc393" providerId="AD" clId="Web-{F4CE4B26-1053-4181-ACD9-0C007789D765}" dt="2021-10-09T07:38:35.680" v="415"/>
          <ac:spMkLst>
            <pc:docMk/>
            <pc:sldMk cId="3512651954" sldId="258"/>
            <ac:spMk id="63" creationId="{3E3D78ED-34B7-4F8E-8377-994DCAD3C852}"/>
          </ac:spMkLst>
        </pc:spChg>
        <pc:grpChg chg="add del">
          <ac:chgData name="Богдан  Горбачов" userId="S::bogdan_gorbachev@nvk70.dnepredu.dp.ua::b3decd44-6cf8-432b-8e6c-5976907dc393" providerId="AD" clId="Web-{F4CE4B26-1053-4181-ACD9-0C007789D765}" dt="2021-10-09T07:37:22.429" v="405"/>
          <ac:grpSpMkLst>
            <pc:docMk/>
            <pc:sldMk cId="3512651954" sldId="258"/>
            <ac:grpSpMk id="13" creationId="{D5ADB088-C125-457F-9C61-DFE21DCEF4A5}"/>
          </ac:grpSpMkLst>
        </pc:grpChg>
        <pc:grpChg chg="add del">
          <ac:chgData name="Богдан  Горбачов" userId="S::bogdan_gorbachev@nvk70.dnepredu.dp.ua::b3decd44-6cf8-432b-8e6c-5976907dc393" providerId="AD" clId="Web-{F4CE4B26-1053-4181-ACD9-0C007789D765}" dt="2021-10-09T07:37:22.398" v="404"/>
          <ac:grpSpMkLst>
            <pc:docMk/>
            <pc:sldMk cId="3512651954" sldId="258"/>
            <ac:grpSpMk id="25" creationId="{D5ADB088-C125-457F-9C61-DFE21DCEF4A5}"/>
          </ac:grpSpMkLst>
        </pc:grpChg>
        <pc:grpChg chg="add del">
          <ac:chgData name="Богдан  Горбачов" userId="S::bogdan_gorbachev@nvk70.dnepredu.dp.ua::b3decd44-6cf8-432b-8e6c-5976907dc393" providerId="AD" clId="Web-{F4CE4B26-1053-4181-ACD9-0C007789D765}" dt="2021-10-09T07:37:40.414" v="406"/>
          <ac:grpSpMkLst>
            <pc:docMk/>
            <pc:sldMk cId="3512651954" sldId="258"/>
            <ac:grpSpMk id="27" creationId="{073091F1-AA5A-47C6-9502-D5870A72D50C}"/>
          </ac:grpSpMkLst>
        </pc:grpChg>
        <pc:grpChg chg="add del">
          <ac:chgData name="Богдан  Горбачов" userId="S::bogdan_gorbachev@nvk70.dnepredu.dp.ua::b3decd44-6cf8-432b-8e6c-5976907dc393" providerId="AD" clId="Web-{F4CE4B26-1053-4181-ACD9-0C007789D765}" dt="2021-10-09T07:38:29.024" v="413"/>
          <ac:grpSpMkLst>
            <pc:docMk/>
            <pc:sldMk cId="3512651954" sldId="258"/>
            <ac:grpSpMk id="41" creationId="{53745597-CF0F-4C14-83C4-612B382A9091}"/>
          </ac:grpSpMkLst>
        </pc:grpChg>
        <pc:grpChg chg="add del">
          <ac:chgData name="Богдан  Горбачов" userId="S::bogdan_gorbachev@nvk70.dnepredu.dp.ua::b3decd44-6cf8-432b-8e6c-5976907dc393" providerId="AD" clId="Web-{F4CE4B26-1053-4181-ACD9-0C007789D765}" dt="2021-10-09T07:38:35.680" v="415"/>
          <ac:grpSpMkLst>
            <pc:docMk/>
            <pc:sldMk cId="3512651954" sldId="258"/>
            <ac:grpSpMk id="53" creationId="{E30DE9CB-4267-487A-915E-5665607E9F36}"/>
          </ac:grpSpMkLst>
        </pc:grpChg>
        <pc:grpChg chg="add">
          <ac:chgData name="Богдан  Горбачов" userId="S::bogdan_gorbachev@nvk70.dnepredu.dp.ua::b3decd44-6cf8-432b-8e6c-5976907dc393" providerId="AD" clId="Web-{F4CE4B26-1053-4181-ACD9-0C007789D765}" dt="2021-10-09T07:38:35.680" v="415"/>
          <ac:grpSpMkLst>
            <pc:docMk/>
            <pc:sldMk cId="3512651954" sldId="258"/>
            <ac:grpSpMk id="65" creationId="{A1527245-C5C2-4BD3-8317-C4D6D7A10213}"/>
          </ac:grpSpMkLst>
        </pc:grpChg>
        <pc:picChg chg="add mod ord">
          <ac:chgData name="Богдан  Горбачов" userId="S::bogdan_gorbachev@nvk70.dnepredu.dp.ua::b3decd44-6cf8-432b-8e6c-5976907dc393" providerId="AD" clId="Web-{F4CE4B26-1053-4181-ACD9-0C007789D765}" dt="2021-10-09T07:53:21.731" v="567" actId="14100"/>
          <ac:picMkLst>
            <pc:docMk/>
            <pc:sldMk cId="3512651954" sldId="258"/>
            <ac:picMk id="4" creationId="{27971234-965A-43BF-9C5B-A7B7271358AC}"/>
          </ac:picMkLst>
        </pc:picChg>
        <pc:picChg chg="add del mod">
          <ac:chgData name="Богдан  Горбачов" userId="S::bogdan_gorbachev@nvk70.dnepredu.dp.ua::b3decd44-6cf8-432b-8e6c-5976907dc393" providerId="AD" clId="Web-{F4CE4B26-1053-4181-ACD9-0C007789D765}" dt="2021-10-09T07:44:40.221" v="486"/>
          <ac:picMkLst>
            <pc:docMk/>
            <pc:sldMk cId="3512651954" sldId="258"/>
            <ac:picMk id="5" creationId="{4701C5DA-CE26-464B-B393-AC23569223E6}"/>
          </ac:picMkLst>
        </pc:picChg>
        <pc:picChg chg="add mod">
          <ac:chgData name="Богдан  Горбачов" userId="S::bogdan_gorbachev@nvk70.dnepredu.dp.ua::b3decd44-6cf8-432b-8e6c-5976907dc393" providerId="AD" clId="Web-{F4CE4B26-1053-4181-ACD9-0C007789D765}" dt="2021-10-09T07:43:44.640" v="482" actId="1076"/>
          <ac:picMkLst>
            <pc:docMk/>
            <pc:sldMk cId="3512651954" sldId="258"/>
            <ac:picMk id="45" creationId="{299C4F1D-05EE-4D80-9BF8-01E5787B8307}"/>
          </ac:picMkLst>
        </pc:picChg>
      </pc:sldChg>
      <pc:sldChg chg="addSp delSp modSp new mod setBg">
        <pc:chgData name="Богдан  Горбачов" userId="S::bogdan_gorbachev@nvk70.dnepredu.dp.ua::b3decd44-6cf8-432b-8e6c-5976907dc393" providerId="AD" clId="Web-{F4CE4B26-1053-4181-ACD9-0C007789D765}" dt="2021-10-09T07:53:12.591" v="566" actId="1076"/>
        <pc:sldMkLst>
          <pc:docMk/>
          <pc:sldMk cId="3577518777" sldId="259"/>
        </pc:sldMkLst>
        <pc:spChg chg="mod">
          <ac:chgData name="Богдан  Горбачов" userId="S::bogdan_gorbachev@nvk70.dnepredu.dp.ua::b3decd44-6cf8-432b-8e6c-5976907dc393" providerId="AD" clId="Web-{F4CE4B26-1053-4181-ACD9-0C007789D765}" dt="2021-10-09T07:52:41.996" v="563" actId="20577"/>
          <ac:spMkLst>
            <pc:docMk/>
            <pc:sldMk cId="3577518777" sldId="259"/>
            <ac:spMk id="2" creationId="{633CBE1B-49A9-4225-8A75-0FD7A89BE540}"/>
          </ac:spMkLst>
        </pc:spChg>
        <pc:spChg chg="mod">
          <ac:chgData name="Богдан  Горбачов" userId="S::bogdan_gorbachev@nvk70.dnepredu.dp.ua::b3decd44-6cf8-432b-8e6c-5976907dc393" providerId="AD" clId="Web-{F4CE4B26-1053-4181-ACD9-0C007789D765}" dt="2021-10-09T07:51:28.635" v="553" actId="20577"/>
          <ac:spMkLst>
            <pc:docMk/>
            <pc:sldMk cId="3577518777" sldId="259"/>
            <ac:spMk id="3" creationId="{D90A20FF-8DAF-41A9-93E4-2B67FFA6CC3E}"/>
          </ac:spMkLst>
        </pc:spChg>
        <pc:spChg chg="add">
          <ac:chgData name="Богдан  Горбачов" userId="S::bogdan_gorbachev@nvk70.dnepredu.dp.ua::b3decd44-6cf8-432b-8e6c-5976907dc393" providerId="AD" clId="Web-{F4CE4B26-1053-4181-ACD9-0C007789D765}" dt="2021-10-09T07:47:40.600" v="504"/>
          <ac:spMkLst>
            <pc:docMk/>
            <pc:sldMk cId="3577518777" sldId="259"/>
            <ac:spMk id="7" creationId="{51A01047-632B-4F57-9CDB-AA680D5BBB19}"/>
          </ac:spMkLst>
        </pc:spChg>
        <pc:spChg chg="add">
          <ac:chgData name="Богдан  Горбачов" userId="S::bogdan_gorbachev@nvk70.dnepredu.dp.ua::b3decd44-6cf8-432b-8e6c-5976907dc393" providerId="AD" clId="Web-{F4CE4B26-1053-4181-ACD9-0C007789D765}" dt="2021-10-09T07:47:40.600" v="504"/>
          <ac:spMkLst>
            <pc:docMk/>
            <pc:sldMk cId="3577518777" sldId="259"/>
            <ac:spMk id="8" creationId="{EA7FD6EC-4D99-4AB0-9AC8-CFBD9D47C11B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47:40.600" v="503"/>
          <ac:spMkLst>
            <pc:docMk/>
            <pc:sldMk cId="3577518777" sldId="259"/>
            <ac:spMk id="10" creationId="{51A01047-632B-4F57-9CDB-AA680D5BBB19}"/>
          </ac:spMkLst>
        </pc:spChg>
        <pc:spChg chg="add del">
          <ac:chgData name="Богдан  Горбачов" userId="S::bogdan_gorbachev@nvk70.dnepredu.dp.ua::b3decd44-6cf8-432b-8e6c-5976907dc393" providerId="AD" clId="Web-{F4CE4B26-1053-4181-ACD9-0C007789D765}" dt="2021-10-09T07:47:40.600" v="503"/>
          <ac:spMkLst>
            <pc:docMk/>
            <pc:sldMk cId="3577518777" sldId="259"/>
            <ac:spMk id="12" creationId="{48EF695B-E7DE-4164-862A-9CD06DFB0EC0}"/>
          </ac:spMkLst>
        </pc:spChg>
        <pc:grpChg chg="add">
          <ac:chgData name="Богдан  Горбачов" userId="S::bogdan_gorbachev@nvk70.dnepredu.dp.ua::b3decd44-6cf8-432b-8e6c-5976907dc393" providerId="AD" clId="Web-{F4CE4B26-1053-4181-ACD9-0C007789D765}" dt="2021-10-09T07:47:40.600" v="504"/>
          <ac:grpSpMkLst>
            <pc:docMk/>
            <pc:sldMk cId="3577518777" sldId="259"/>
            <ac:grpSpMk id="9" creationId="{D5ADB088-C125-457F-9C61-DFE21DCEF4A5}"/>
          </ac:grpSpMkLst>
        </pc:grpChg>
        <pc:grpChg chg="add del">
          <ac:chgData name="Богдан  Горбачов" userId="S::bogdan_gorbachev@nvk70.dnepredu.dp.ua::b3decd44-6cf8-432b-8e6c-5976907dc393" providerId="AD" clId="Web-{F4CE4B26-1053-4181-ACD9-0C007789D765}" dt="2021-10-09T07:47:40.600" v="503"/>
          <ac:grpSpMkLst>
            <pc:docMk/>
            <pc:sldMk cId="3577518777" sldId="259"/>
            <ac:grpSpMk id="14" creationId="{D5ADB088-C125-457F-9C61-DFE21DCEF4A5}"/>
          </ac:grpSpMkLst>
        </pc:grpChg>
        <pc:picChg chg="add mod ord">
          <ac:chgData name="Богдан  Горбачов" userId="S::bogdan_gorbachev@nvk70.dnepredu.dp.ua::b3decd44-6cf8-432b-8e6c-5976907dc393" providerId="AD" clId="Web-{F4CE4B26-1053-4181-ACD9-0C007789D765}" dt="2021-10-09T07:47:40.600" v="504"/>
          <ac:picMkLst>
            <pc:docMk/>
            <pc:sldMk cId="3577518777" sldId="259"/>
            <ac:picMk id="5" creationId="{698FF8EB-4C7B-4EEA-8F98-4A88CFAAD908}"/>
          </ac:picMkLst>
        </pc:picChg>
        <pc:picChg chg="add mod">
          <ac:chgData name="Богдан  Горбачов" userId="S::bogdan_gorbachev@nvk70.dnepredu.dp.ua::b3decd44-6cf8-432b-8e6c-5976907dc393" providerId="AD" clId="Web-{F4CE4B26-1053-4181-ACD9-0C007789D765}" dt="2021-10-09T07:53:12.591" v="566" actId="1076"/>
          <ac:picMkLst>
            <pc:docMk/>
            <pc:sldMk cId="3577518777" sldId="259"/>
            <ac:picMk id="6" creationId="{9412B177-4D4C-464B-A659-24DB90A16A9E}"/>
          </ac:picMkLst>
        </pc:picChg>
      </pc:sldChg>
      <pc:sldChg chg="modSp new">
        <pc:chgData name="Богдан  Горбачов" userId="S::bogdan_gorbachev@nvk70.dnepredu.dp.ua::b3decd44-6cf8-432b-8e6c-5976907dc393" providerId="AD" clId="Web-{F4CE4B26-1053-4181-ACD9-0C007789D765}" dt="2021-10-09T07:56:58.836" v="608" actId="20577"/>
        <pc:sldMkLst>
          <pc:docMk/>
          <pc:sldMk cId="1351936179" sldId="260"/>
        </pc:sldMkLst>
        <pc:spChg chg="mod">
          <ac:chgData name="Богдан  Горбачов" userId="S::bogdan_gorbachev@nvk70.dnepredu.dp.ua::b3decd44-6cf8-432b-8e6c-5976907dc393" providerId="AD" clId="Web-{F4CE4B26-1053-4181-ACD9-0C007789D765}" dt="2021-10-09T07:54:52.265" v="591" actId="20577"/>
          <ac:spMkLst>
            <pc:docMk/>
            <pc:sldMk cId="1351936179" sldId="260"/>
            <ac:spMk id="2" creationId="{6D0B1778-A857-41B1-8858-22A761A06F97}"/>
          </ac:spMkLst>
        </pc:spChg>
        <pc:spChg chg="mod">
          <ac:chgData name="Богдан  Горбачов" userId="S::bogdan_gorbachev@nvk70.dnepredu.dp.ua::b3decd44-6cf8-432b-8e6c-5976907dc393" providerId="AD" clId="Web-{F4CE4B26-1053-4181-ACD9-0C007789D765}" dt="2021-10-09T07:56:58.836" v="608" actId="20577"/>
          <ac:spMkLst>
            <pc:docMk/>
            <pc:sldMk cId="1351936179" sldId="260"/>
            <ac:spMk id="3" creationId="{33976A23-76C1-477A-8B2C-95FC16A29FAC}"/>
          </ac:spMkLst>
        </pc:spChg>
      </pc:sldChg>
      <pc:sldChg chg="addSp modSp new mod setBg">
        <pc:chgData name="Богдан  Горбачов" userId="S::bogdan_gorbachev@nvk70.dnepredu.dp.ua::b3decd44-6cf8-432b-8e6c-5976907dc393" providerId="AD" clId="Web-{F4CE4B26-1053-4181-ACD9-0C007789D765}" dt="2021-10-09T07:57:09.570" v="612"/>
        <pc:sldMkLst>
          <pc:docMk/>
          <pc:sldMk cId="1021751830" sldId="261"/>
        </pc:sldMkLst>
        <pc:spChg chg="mod">
          <ac:chgData name="Богдан  Горбачов" userId="S::bogdan_gorbachev@nvk70.dnepredu.dp.ua::b3decd44-6cf8-432b-8e6c-5976907dc393" providerId="AD" clId="Web-{F4CE4B26-1053-4181-ACD9-0C007789D765}" dt="2021-10-09T07:57:09.570" v="612"/>
          <ac:spMkLst>
            <pc:docMk/>
            <pc:sldMk cId="1021751830" sldId="261"/>
            <ac:spMk id="2" creationId="{D0138B97-B999-4CBE-9EB9-AC3D11F99C64}"/>
          </ac:spMkLst>
        </pc:spChg>
        <pc:spChg chg="mod">
          <ac:chgData name="Богдан  Горбачов" userId="S::bogdan_gorbachev@nvk70.dnepredu.dp.ua::b3decd44-6cf8-432b-8e6c-5976907dc393" providerId="AD" clId="Web-{F4CE4B26-1053-4181-ACD9-0C007789D765}" dt="2021-10-09T07:57:09.570" v="612"/>
          <ac:spMkLst>
            <pc:docMk/>
            <pc:sldMk cId="1021751830" sldId="261"/>
            <ac:spMk id="3" creationId="{BA435620-D30B-4797-9D94-73D497A0E93C}"/>
          </ac:spMkLst>
        </pc:spChg>
        <pc:spChg chg="add">
          <ac:chgData name="Богдан  Горбачов" userId="S::bogdan_gorbachev@nvk70.dnepredu.dp.ua::b3decd44-6cf8-432b-8e6c-5976907dc393" providerId="AD" clId="Web-{F4CE4B26-1053-4181-ACD9-0C007789D765}" dt="2021-10-09T07:57:09.570" v="612"/>
          <ac:spMkLst>
            <pc:docMk/>
            <pc:sldMk cId="1021751830" sldId="261"/>
            <ac:spMk id="9" creationId="{9D3B3C7E-BC2D-4436-8B03-AC421FA66787}"/>
          </ac:spMkLst>
        </pc:spChg>
        <pc:spChg chg="add">
          <ac:chgData name="Богдан  Горбачов" userId="S::bogdan_gorbachev@nvk70.dnepredu.dp.ua::b3decd44-6cf8-432b-8e6c-5976907dc393" providerId="AD" clId="Web-{F4CE4B26-1053-4181-ACD9-0C007789D765}" dt="2021-10-09T07:57:09.570" v="612"/>
          <ac:spMkLst>
            <pc:docMk/>
            <pc:sldMk cId="1021751830" sldId="261"/>
            <ac:spMk id="16" creationId="{4905C695-F54E-4EF8-8AEF-811D460E7AFE}"/>
          </ac:spMkLst>
        </pc:spChg>
        <pc:spChg chg="add">
          <ac:chgData name="Богдан  Горбачов" userId="S::bogdan_gorbachev@nvk70.dnepredu.dp.ua::b3decd44-6cf8-432b-8e6c-5976907dc393" providerId="AD" clId="Web-{F4CE4B26-1053-4181-ACD9-0C007789D765}" dt="2021-10-09T07:57:09.570" v="612"/>
          <ac:spMkLst>
            <pc:docMk/>
            <pc:sldMk cId="1021751830" sldId="261"/>
            <ac:spMk id="18" creationId="{485CD2A3-2099-476E-9A85-55DC735FA2B7}"/>
          </ac:spMkLst>
        </pc:spChg>
        <pc:grpChg chg="add">
          <ac:chgData name="Богдан  Горбачов" userId="S::bogdan_gorbachev@nvk70.dnepredu.dp.ua::b3decd44-6cf8-432b-8e6c-5976907dc393" providerId="AD" clId="Web-{F4CE4B26-1053-4181-ACD9-0C007789D765}" dt="2021-10-09T07:57:09.570" v="612"/>
          <ac:grpSpMkLst>
            <pc:docMk/>
            <pc:sldMk cId="1021751830" sldId="261"/>
            <ac:grpSpMk id="11" creationId="{79B5D0C1-066E-4C02-A6B8-59FAE4A19724}"/>
          </ac:grpSpMkLst>
        </pc:grpChg>
        <pc:grpChg chg="add">
          <ac:chgData name="Богдан  Горбачов" userId="S::bogdan_gorbachev@nvk70.dnepredu.dp.ua::b3decd44-6cf8-432b-8e6c-5976907dc393" providerId="AD" clId="Web-{F4CE4B26-1053-4181-ACD9-0C007789D765}" dt="2021-10-09T07:57:09.570" v="612"/>
          <ac:grpSpMkLst>
            <pc:docMk/>
            <pc:sldMk cId="1021751830" sldId="261"/>
            <ac:grpSpMk id="20" creationId="{E92979E8-2E86-433E-A7E4-5F102E45A8EE}"/>
          </ac:grpSpMkLst>
        </pc:grpChg>
        <pc:picChg chg="add mod">
          <ac:chgData name="Богдан  Горбачов" userId="S::bogdan_gorbachev@nvk70.dnepredu.dp.ua::b3decd44-6cf8-432b-8e6c-5976907dc393" providerId="AD" clId="Web-{F4CE4B26-1053-4181-ACD9-0C007789D765}" dt="2021-10-09T07:57:09.570" v="612"/>
          <ac:picMkLst>
            <pc:docMk/>
            <pc:sldMk cId="1021751830" sldId="261"/>
            <ac:picMk id="4" creationId="{CD656B5A-EDF8-435D-B3EE-4A4E2F818049}"/>
          </ac:picMkLst>
        </pc:picChg>
      </pc:sldChg>
      <pc:sldMasterChg chg="del delSldLayout">
        <pc:chgData name="Богдан  Горбачов" userId="S::bogdan_gorbachev@nvk70.dnepredu.dp.ua::b3decd44-6cf8-432b-8e6c-5976907dc393" providerId="AD" clId="Web-{F4CE4B26-1053-4181-ACD9-0C007789D765}" dt="2021-10-09T06:57:30.296" v="17"/>
        <pc:sldMasterMkLst>
          <pc:docMk/>
          <pc:sldMasterMk cId="3154979492" sldId="2147483648"/>
        </pc:sldMasterMkLst>
        <pc:sldLayoutChg chg="del">
          <pc:chgData name="Богдан  Горбачов" userId="S::bogdan_gorbachev@nvk70.dnepredu.dp.ua::b3decd44-6cf8-432b-8e6c-5976907dc393" providerId="AD" clId="Web-{F4CE4B26-1053-4181-ACD9-0C007789D765}" dt="2021-10-09T06:57:30.296" v="17"/>
          <pc:sldLayoutMkLst>
            <pc:docMk/>
            <pc:sldMasterMk cId="3154979492" sldId="2147483648"/>
            <pc:sldLayoutMk cId="161079921" sldId="2147483649"/>
          </pc:sldLayoutMkLst>
        </pc:sldLayoutChg>
        <pc:sldLayoutChg chg="del">
          <pc:chgData name="Богдан  Горбачов" userId="S::bogdan_gorbachev@nvk70.dnepredu.dp.ua::b3decd44-6cf8-432b-8e6c-5976907dc393" providerId="AD" clId="Web-{F4CE4B26-1053-4181-ACD9-0C007789D765}" dt="2021-10-09T06:57:30.296" v="17"/>
          <pc:sldLayoutMkLst>
            <pc:docMk/>
            <pc:sldMasterMk cId="3154979492" sldId="2147483648"/>
            <pc:sldLayoutMk cId="2703711724" sldId="2147483650"/>
          </pc:sldLayoutMkLst>
        </pc:sldLayoutChg>
        <pc:sldLayoutChg chg="del">
          <pc:chgData name="Богдан  Горбачов" userId="S::bogdan_gorbachev@nvk70.dnepredu.dp.ua::b3decd44-6cf8-432b-8e6c-5976907dc393" providerId="AD" clId="Web-{F4CE4B26-1053-4181-ACD9-0C007789D765}" dt="2021-10-09T06:57:30.296" v="17"/>
          <pc:sldLayoutMkLst>
            <pc:docMk/>
            <pc:sldMasterMk cId="3154979492" sldId="2147483648"/>
            <pc:sldLayoutMk cId="4076369896" sldId="2147483651"/>
          </pc:sldLayoutMkLst>
        </pc:sldLayoutChg>
        <pc:sldLayoutChg chg="del">
          <pc:chgData name="Богдан  Горбачов" userId="S::bogdan_gorbachev@nvk70.dnepredu.dp.ua::b3decd44-6cf8-432b-8e6c-5976907dc393" providerId="AD" clId="Web-{F4CE4B26-1053-4181-ACD9-0C007789D765}" dt="2021-10-09T06:57:30.296" v="17"/>
          <pc:sldLayoutMkLst>
            <pc:docMk/>
            <pc:sldMasterMk cId="3154979492" sldId="2147483648"/>
            <pc:sldLayoutMk cId="2625762208" sldId="2147483652"/>
          </pc:sldLayoutMkLst>
        </pc:sldLayoutChg>
        <pc:sldLayoutChg chg="del">
          <pc:chgData name="Богдан  Горбачов" userId="S::bogdan_gorbachev@nvk70.dnepredu.dp.ua::b3decd44-6cf8-432b-8e6c-5976907dc393" providerId="AD" clId="Web-{F4CE4B26-1053-4181-ACD9-0C007789D765}" dt="2021-10-09T06:57:30.296" v="17"/>
          <pc:sldLayoutMkLst>
            <pc:docMk/>
            <pc:sldMasterMk cId="3154979492" sldId="2147483648"/>
            <pc:sldLayoutMk cId="188002762" sldId="2147483653"/>
          </pc:sldLayoutMkLst>
        </pc:sldLayoutChg>
        <pc:sldLayoutChg chg="del">
          <pc:chgData name="Богдан  Горбачов" userId="S::bogdan_gorbachev@nvk70.dnepredu.dp.ua::b3decd44-6cf8-432b-8e6c-5976907dc393" providerId="AD" clId="Web-{F4CE4B26-1053-4181-ACD9-0C007789D765}" dt="2021-10-09T06:57:30.296" v="17"/>
          <pc:sldLayoutMkLst>
            <pc:docMk/>
            <pc:sldMasterMk cId="3154979492" sldId="2147483648"/>
            <pc:sldLayoutMk cId="2295335545" sldId="2147483654"/>
          </pc:sldLayoutMkLst>
        </pc:sldLayoutChg>
        <pc:sldLayoutChg chg="del">
          <pc:chgData name="Богдан  Горбачов" userId="S::bogdan_gorbachev@nvk70.dnepredu.dp.ua::b3decd44-6cf8-432b-8e6c-5976907dc393" providerId="AD" clId="Web-{F4CE4B26-1053-4181-ACD9-0C007789D765}" dt="2021-10-09T06:57:30.296" v="17"/>
          <pc:sldLayoutMkLst>
            <pc:docMk/>
            <pc:sldMasterMk cId="3154979492" sldId="2147483648"/>
            <pc:sldLayoutMk cId="1988754143" sldId="2147483655"/>
          </pc:sldLayoutMkLst>
        </pc:sldLayoutChg>
        <pc:sldLayoutChg chg="del">
          <pc:chgData name="Богдан  Горбачов" userId="S::bogdan_gorbachev@nvk70.dnepredu.dp.ua::b3decd44-6cf8-432b-8e6c-5976907dc393" providerId="AD" clId="Web-{F4CE4B26-1053-4181-ACD9-0C007789D765}" dt="2021-10-09T06:57:30.296" v="17"/>
          <pc:sldLayoutMkLst>
            <pc:docMk/>
            <pc:sldMasterMk cId="3154979492" sldId="2147483648"/>
            <pc:sldLayoutMk cId="3665695281" sldId="2147483656"/>
          </pc:sldLayoutMkLst>
        </pc:sldLayoutChg>
        <pc:sldLayoutChg chg="del">
          <pc:chgData name="Богдан  Горбачов" userId="S::bogdan_gorbachev@nvk70.dnepredu.dp.ua::b3decd44-6cf8-432b-8e6c-5976907dc393" providerId="AD" clId="Web-{F4CE4B26-1053-4181-ACD9-0C007789D765}" dt="2021-10-09T06:57:30.296" v="17"/>
          <pc:sldLayoutMkLst>
            <pc:docMk/>
            <pc:sldMasterMk cId="3154979492" sldId="2147483648"/>
            <pc:sldLayoutMk cId="2134169247" sldId="2147483657"/>
          </pc:sldLayoutMkLst>
        </pc:sldLayoutChg>
        <pc:sldLayoutChg chg="del">
          <pc:chgData name="Богдан  Горбачов" userId="S::bogdan_gorbachev@nvk70.dnepredu.dp.ua::b3decd44-6cf8-432b-8e6c-5976907dc393" providerId="AD" clId="Web-{F4CE4B26-1053-4181-ACD9-0C007789D765}" dt="2021-10-09T06:57:30.296" v="17"/>
          <pc:sldLayoutMkLst>
            <pc:docMk/>
            <pc:sldMasterMk cId="3154979492" sldId="2147483648"/>
            <pc:sldLayoutMk cId="2065727480" sldId="2147483658"/>
          </pc:sldLayoutMkLst>
        </pc:sldLayoutChg>
        <pc:sldLayoutChg chg="del">
          <pc:chgData name="Богдан  Горбачов" userId="S::bogdan_gorbachev@nvk70.dnepredu.dp.ua::b3decd44-6cf8-432b-8e6c-5976907dc393" providerId="AD" clId="Web-{F4CE4B26-1053-4181-ACD9-0C007789D765}" dt="2021-10-09T06:57:30.296" v="17"/>
          <pc:sldLayoutMkLst>
            <pc:docMk/>
            <pc:sldMasterMk cId="3154979492" sldId="2147483648"/>
            <pc:sldLayoutMk cId="812261758" sldId="2147483659"/>
          </pc:sldLayoutMkLst>
        </pc:sldLayoutChg>
      </pc:sldMasterChg>
      <pc:sldMasterChg chg="add del addSldLayout delSldLayout">
        <pc:chgData name="Богдан  Горбачов" userId="S::bogdan_gorbachev@nvk70.dnepredu.dp.ua::b3decd44-6cf8-432b-8e6c-5976907dc393" providerId="AD" clId="Web-{F4CE4B26-1053-4181-ACD9-0C007789D765}" dt="2021-10-09T06:58:28.235" v="49"/>
        <pc:sldMasterMkLst>
          <pc:docMk/>
          <pc:sldMasterMk cId="451721900" sldId="2147483686"/>
        </pc:sldMasterMkLst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451721900" sldId="2147483686"/>
            <pc:sldLayoutMk cId="2062196269" sldId="2147483675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451721900" sldId="2147483686"/>
            <pc:sldLayoutMk cId="3443382052" sldId="2147483676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451721900" sldId="2147483686"/>
            <pc:sldLayoutMk cId="4234648934" sldId="2147483677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451721900" sldId="2147483686"/>
            <pc:sldLayoutMk cId="3827689723" sldId="2147483678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451721900" sldId="2147483686"/>
            <pc:sldLayoutMk cId="798741957" sldId="2147483679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451721900" sldId="2147483686"/>
            <pc:sldLayoutMk cId="1806143019" sldId="2147483680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451721900" sldId="2147483686"/>
            <pc:sldLayoutMk cId="1721106643" sldId="2147483681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451721900" sldId="2147483686"/>
            <pc:sldLayoutMk cId="81571463" sldId="2147483682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451721900" sldId="2147483686"/>
            <pc:sldLayoutMk cId="673289430" sldId="2147483683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451721900" sldId="2147483686"/>
            <pc:sldLayoutMk cId="1344183245" sldId="2147483684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451721900" sldId="2147483686"/>
            <pc:sldLayoutMk cId="3747028363" sldId="2147483685"/>
          </pc:sldLayoutMkLst>
        </pc:sldLayoutChg>
      </pc:sldMasterChg>
      <pc:sldMasterChg chg="add del addSldLayout delSldLayout">
        <pc:chgData name="Богдан  Горбачов" userId="S::bogdan_gorbachev@nvk70.dnepredu.dp.ua::b3decd44-6cf8-432b-8e6c-5976907dc393" providerId="AD" clId="Web-{F4CE4B26-1053-4181-ACD9-0C007789D765}" dt="2021-10-09T06:58:28.188" v="48"/>
        <pc:sldMasterMkLst>
          <pc:docMk/>
          <pc:sldMasterMk cId="2437229385" sldId="2147483762"/>
        </pc:sldMasterMkLst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188" v="48"/>
          <pc:sldLayoutMkLst>
            <pc:docMk/>
            <pc:sldMasterMk cId="2437229385" sldId="2147483762"/>
            <pc:sldLayoutMk cId="3015062863" sldId="2147483751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188" v="48"/>
          <pc:sldLayoutMkLst>
            <pc:docMk/>
            <pc:sldMasterMk cId="2437229385" sldId="2147483762"/>
            <pc:sldLayoutMk cId="3274222034" sldId="2147483752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188" v="48"/>
          <pc:sldLayoutMkLst>
            <pc:docMk/>
            <pc:sldMasterMk cId="2437229385" sldId="2147483762"/>
            <pc:sldLayoutMk cId="317755358" sldId="2147483753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188" v="48"/>
          <pc:sldLayoutMkLst>
            <pc:docMk/>
            <pc:sldMasterMk cId="2437229385" sldId="2147483762"/>
            <pc:sldLayoutMk cId="3402731052" sldId="2147483754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188" v="48"/>
          <pc:sldLayoutMkLst>
            <pc:docMk/>
            <pc:sldMasterMk cId="2437229385" sldId="2147483762"/>
            <pc:sldLayoutMk cId="3564836835" sldId="2147483755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188" v="48"/>
          <pc:sldLayoutMkLst>
            <pc:docMk/>
            <pc:sldMasterMk cId="2437229385" sldId="2147483762"/>
            <pc:sldLayoutMk cId="984350762" sldId="2147483756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188" v="48"/>
          <pc:sldLayoutMkLst>
            <pc:docMk/>
            <pc:sldMasterMk cId="2437229385" sldId="2147483762"/>
            <pc:sldLayoutMk cId="2881740457" sldId="2147483757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188" v="48"/>
          <pc:sldLayoutMkLst>
            <pc:docMk/>
            <pc:sldMasterMk cId="2437229385" sldId="2147483762"/>
            <pc:sldLayoutMk cId="3671170212" sldId="2147483758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188" v="48"/>
          <pc:sldLayoutMkLst>
            <pc:docMk/>
            <pc:sldMasterMk cId="2437229385" sldId="2147483762"/>
            <pc:sldLayoutMk cId="272479254" sldId="2147483759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188" v="48"/>
          <pc:sldLayoutMkLst>
            <pc:docMk/>
            <pc:sldMasterMk cId="2437229385" sldId="2147483762"/>
            <pc:sldLayoutMk cId="3218765357" sldId="2147483760"/>
          </pc:sldLayoutMkLst>
        </pc:sldLayoutChg>
        <pc:sldLayoutChg chg="add del">
          <pc:chgData name="Богдан  Горбачов" userId="S::bogdan_gorbachev@nvk70.dnepredu.dp.ua::b3decd44-6cf8-432b-8e6c-5976907dc393" providerId="AD" clId="Web-{F4CE4B26-1053-4181-ACD9-0C007789D765}" dt="2021-10-09T06:58:28.188" v="48"/>
          <pc:sldLayoutMkLst>
            <pc:docMk/>
            <pc:sldMasterMk cId="2437229385" sldId="2147483762"/>
            <pc:sldLayoutMk cId="3944322236" sldId="2147483761"/>
          </pc:sldLayoutMkLst>
        </pc:sldLayoutChg>
      </pc:sldMasterChg>
      <pc:sldMasterChg chg="add addSldLayout">
        <pc:chgData name="Богдан  Горбачов" userId="S::bogdan_gorbachev@nvk70.dnepredu.dp.ua::b3decd44-6cf8-432b-8e6c-5976907dc393" providerId="AD" clId="Web-{F4CE4B26-1053-4181-ACD9-0C007789D765}" dt="2021-10-09T06:58:28.235" v="49"/>
        <pc:sldMasterMkLst>
          <pc:docMk/>
          <pc:sldMasterMk cId="145758462" sldId="2147483788"/>
        </pc:sldMasterMkLst>
        <pc:sldLayoutChg chg="add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145758462" sldId="2147483788"/>
            <pc:sldLayoutMk cId="4120053777" sldId="2147483777"/>
          </pc:sldLayoutMkLst>
        </pc:sldLayoutChg>
        <pc:sldLayoutChg chg="add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145758462" sldId="2147483788"/>
            <pc:sldLayoutMk cId="3688548287" sldId="2147483778"/>
          </pc:sldLayoutMkLst>
        </pc:sldLayoutChg>
        <pc:sldLayoutChg chg="add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145758462" sldId="2147483788"/>
            <pc:sldLayoutMk cId="2915522000" sldId="2147483779"/>
          </pc:sldLayoutMkLst>
        </pc:sldLayoutChg>
        <pc:sldLayoutChg chg="add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145758462" sldId="2147483788"/>
            <pc:sldLayoutMk cId="497160045" sldId="2147483780"/>
          </pc:sldLayoutMkLst>
        </pc:sldLayoutChg>
        <pc:sldLayoutChg chg="add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145758462" sldId="2147483788"/>
            <pc:sldLayoutMk cId="784076175" sldId="2147483781"/>
          </pc:sldLayoutMkLst>
        </pc:sldLayoutChg>
        <pc:sldLayoutChg chg="add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145758462" sldId="2147483788"/>
            <pc:sldLayoutMk cId="2933816161" sldId="2147483782"/>
          </pc:sldLayoutMkLst>
        </pc:sldLayoutChg>
        <pc:sldLayoutChg chg="add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145758462" sldId="2147483788"/>
            <pc:sldLayoutMk cId="2205493853" sldId="2147483783"/>
          </pc:sldLayoutMkLst>
        </pc:sldLayoutChg>
        <pc:sldLayoutChg chg="add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145758462" sldId="2147483788"/>
            <pc:sldLayoutMk cId="4215435924" sldId="2147483784"/>
          </pc:sldLayoutMkLst>
        </pc:sldLayoutChg>
        <pc:sldLayoutChg chg="add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145758462" sldId="2147483788"/>
            <pc:sldLayoutMk cId="1662935081" sldId="2147483785"/>
          </pc:sldLayoutMkLst>
        </pc:sldLayoutChg>
        <pc:sldLayoutChg chg="add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145758462" sldId="2147483788"/>
            <pc:sldLayoutMk cId="1188850112" sldId="2147483786"/>
          </pc:sldLayoutMkLst>
        </pc:sldLayoutChg>
        <pc:sldLayoutChg chg="add">
          <pc:chgData name="Богдан  Горбачов" userId="S::bogdan_gorbachev@nvk70.dnepredu.dp.ua::b3decd44-6cf8-432b-8e6c-5976907dc393" providerId="AD" clId="Web-{F4CE4B26-1053-4181-ACD9-0C007789D765}" dt="2021-10-09T06:58:28.235" v="49"/>
          <pc:sldLayoutMkLst>
            <pc:docMk/>
            <pc:sldMasterMk cId="145758462" sldId="2147483788"/>
            <pc:sldLayoutMk cId="2941317988" sldId="2147483787"/>
          </pc:sldLayoutMkLst>
        </pc:sldLayoutChg>
      </pc:sldMasterChg>
    </pc:docChg>
  </pc:docChgLst>
  <pc:docChgLst>
    <pc:chgData name="Богдан  Горбачов" userId="S::bogdan_gorbachev@nvk70.dnepredu.dp.ua::b3decd44-6cf8-432b-8e6c-5976907dc393" providerId="AD" clId="Web-{0AC09FB0-5D4A-1E0B-240B-70DA385D55BC}"/>
    <pc:docChg chg="modSld">
      <pc:chgData name="Богдан  Горбачов" userId="S::bogdan_gorbachev@nvk70.dnepredu.dp.ua::b3decd44-6cf8-432b-8e6c-5976907dc393" providerId="AD" clId="Web-{0AC09FB0-5D4A-1E0B-240B-70DA385D55BC}" dt="2021-10-10T08:43:24.886" v="2" actId="1076"/>
      <pc:docMkLst>
        <pc:docMk/>
      </pc:docMkLst>
      <pc:sldChg chg="modSp">
        <pc:chgData name="Богдан  Горбачов" userId="S::bogdan_gorbachev@nvk70.dnepredu.dp.ua::b3decd44-6cf8-432b-8e6c-5976907dc393" providerId="AD" clId="Web-{0AC09FB0-5D4A-1E0B-240B-70DA385D55BC}" dt="2021-10-10T08:42:29.212" v="0" actId="14100"/>
        <pc:sldMkLst>
          <pc:docMk/>
          <pc:sldMk cId="1351651579" sldId="256"/>
        </pc:sldMkLst>
        <pc:picChg chg="mod">
          <ac:chgData name="Богдан  Горбачов" userId="S::bogdan_gorbachev@nvk70.dnepredu.dp.ua::b3decd44-6cf8-432b-8e6c-5976907dc393" providerId="AD" clId="Web-{0AC09FB0-5D4A-1E0B-240B-70DA385D55BC}" dt="2021-10-10T08:42:29.212" v="0" actId="14100"/>
          <ac:picMkLst>
            <pc:docMk/>
            <pc:sldMk cId="1351651579" sldId="256"/>
            <ac:picMk id="4" creationId="{FA00B723-F28E-4606-802B-714FCCA64E45}"/>
          </ac:picMkLst>
        </pc:picChg>
      </pc:sldChg>
      <pc:sldChg chg="modSp">
        <pc:chgData name="Богдан  Горбачов" userId="S::bogdan_gorbachev@nvk70.dnepredu.dp.ua::b3decd44-6cf8-432b-8e6c-5976907dc393" providerId="AD" clId="Web-{0AC09FB0-5D4A-1E0B-240B-70DA385D55BC}" dt="2021-10-10T08:43:24.886" v="2" actId="1076"/>
        <pc:sldMkLst>
          <pc:docMk/>
          <pc:sldMk cId="3512651954" sldId="258"/>
        </pc:sldMkLst>
        <pc:picChg chg="mod">
          <ac:chgData name="Богдан  Горбачов" userId="S::bogdan_gorbachev@nvk70.dnepredu.dp.ua::b3decd44-6cf8-432b-8e6c-5976907dc393" providerId="AD" clId="Web-{0AC09FB0-5D4A-1E0B-240B-70DA385D55BC}" dt="2021-10-10T08:43:24.886" v="2" actId="1076"/>
          <ac:picMkLst>
            <pc:docMk/>
            <pc:sldMk cId="3512651954" sldId="258"/>
            <ac:picMk id="45" creationId="{299C4F1D-05EE-4D80-9BF8-01E5787B8307}"/>
          </ac:picMkLst>
        </pc:picChg>
      </pc:sldChg>
      <pc:sldChg chg="modSp">
        <pc:chgData name="Богдан  Горбачов" userId="S::bogdan_gorbachev@nvk70.dnepredu.dp.ua::b3decd44-6cf8-432b-8e6c-5976907dc393" providerId="AD" clId="Web-{0AC09FB0-5D4A-1E0B-240B-70DA385D55BC}" dt="2021-10-10T08:43:21.479" v="1" actId="1076"/>
        <pc:sldMkLst>
          <pc:docMk/>
          <pc:sldMk cId="3577518777" sldId="259"/>
        </pc:sldMkLst>
        <pc:picChg chg="mod">
          <ac:chgData name="Богдан  Горбачов" userId="S::bogdan_gorbachev@nvk70.dnepredu.dp.ua::b3decd44-6cf8-432b-8e6c-5976907dc393" providerId="AD" clId="Web-{0AC09FB0-5D4A-1E0B-240B-70DA385D55BC}" dt="2021-10-10T08:43:21.479" v="1" actId="1076"/>
          <ac:picMkLst>
            <pc:docMk/>
            <pc:sldMk cId="3577518777" sldId="259"/>
            <ac:picMk id="6" creationId="{9412B177-4D4C-464B-A659-24DB90A16A9E}"/>
          </ac:picMkLst>
        </pc:picChg>
      </pc:sldChg>
    </pc:docChg>
  </pc:docChgLst>
  <pc:docChgLst>
    <pc:chgData name="Богдан  Горбачов" userId="S::bogdan_gorbachev@nvk70.dnepredu.dp.ua::b3decd44-6cf8-432b-8e6c-5976907dc393" providerId="AD" clId="Web-{D934E843-D290-4491-733D-AD5C1157810C}"/>
    <pc:docChg chg="modSld modMainMaster">
      <pc:chgData name="Богдан  Горбачов" userId="S::bogdan_gorbachev@nvk70.dnepredu.dp.ua::b3decd44-6cf8-432b-8e6c-5976907dc393" providerId="AD" clId="Web-{D934E843-D290-4491-733D-AD5C1157810C}" dt="2021-10-09T11:30:46.111" v="16"/>
      <pc:docMkLst>
        <pc:docMk/>
      </pc:docMkLst>
      <pc:sldChg chg="mod">
        <pc:chgData name="Богдан  Горбачов" userId="S::bogdan_gorbachev@nvk70.dnepredu.dp.ua::b3decd44-6cf8-432b-8e6c-5976907dc393" providerId="AD" clId="Web-{D934E843-D290-4491-733D-AD5C1157810C}" dt="2021-10-09T11:29:19.500" v="0"/>
        <pc:sldMkLst>
          <pc:docMk/>
          <pc:sldMk cId="1351651579" sldId="256"/>
        </pc:sldMkLst>
      </pc:sldChg>
      <pc:sldChg chg="mod">
        <pc:chgData name="Богдан  Горбачов" userId="S::bogdan_gorbachev@nvk70.dnepredu.dp.ua::b3decd44-6cf8-432b-8e6c-5976907dc393" providerId="AD" clId="Web-{D934E843-D290-4491-733D-AD5C1157810C}" dt="2021-10-09T11:29:19.500" v="0"/>
        <pc:sldMkLst>
          <pc:docMk/>
          <pc:sldMk cId="3036244100" sldId="257"/>
        </pc:sldMkLst>
      </pc:sldChg>
      <pc:sldChg chg="mod">
        <pc:chgData name="Богдан  Горбачов" userId="S::bogdan_gorbachev@nvk70.dnepredu.dp.ua::b3decd44-6cf8-432b-8e6c-5976907dc393" providerId="AD" clId="Web-{D934E843-D290-4491-733D-AD5C1157810C}" dt="2021-10-09T11:29:19.500" v="0"/>
        <pc:sldMkLst>
          <pc:docMk/>
          <pc:sldMk cId="3512651954" sldId="258"/>
        </pc:sldMkLst>
      </pc:sldChg>
      <pc:sldChg chg="mod">
        <pc:chgData name="Богдан  Горбачов" userId="S::bogdan_gorbachev@nvk70.dnepredu.dp.ua::b3decd44-6cf8-432b-8e6c-5976907dc393" providerId="AD" clId="Web-{D934E843-D290-4491-733D-AD5C1157810C}" dt="2021-10-09T11:29:19.500" v="0"/>
        <pc:sldMkLst>
          <pc:docMk/>
          <pc:sldMk cId="3577518777" sldId="259"/>
        </pc:sldMkLst>
      </pc:sldChg>
      <pc:sldChg chg="addSp delSp modSp mod setBg">
        <pc:chgData name="Богдан  Горбачов" userId="S::bogdan_gorbachev@nvk70.dnepredu.dp.ua::b3decd44-6cf8-432b-8e6c-5976907dc393" providerId="AD" clId="Web-{D934E843-D290-4491-733D-AD5C1157810C}" dt="2021-10-09T11:30:46.111" v="16"/>
        <pc:sldMkLst>
          <pc:docMk/>
          <pc:sldMk cId="1351936179" sldId="260"/>
        </pc:sldMkLst>
        <pc:spChg chg="mod">
          <ac:chgData name="Богдан  Горбачов" userId="S::bogdan_gorbachev@nvk70.dnepredu.dp.ua::b3decd44-6cf8-432b-8e6c-5976907dc393" providerId="AD" clId="Web-{D934E843-D290-4491-733D-AD5C1157810C}" dt="2021-10-09T11:30:46.111" v="16"/>
          <ac:spMkLst>
            <pc:docMk/>
            <pc:sldMk cId="1351936179" sldId="260"/>
            <ac:spMk id="2" creationId="{6D0B1778-A857-41B1-8858-22A761A06F97}"/>
          </ac:spMkLst>
        </pc:spChg>
        <pc:spChg chg="mod">
          <ac:chgData name="Богдан  Горбачов" userId="S::bogdan_gorbachev@nvk70.dnepredu.dp.ua::b3decd44-6cf8-432b-8e6c-5976907dc393" providerId="AD" clId="Web-{D934E843-D290-4491-733D-AD5C1157810C}" dt="2021-10-09T11:30:46.111" v="16"/>
          <ac:spMkLst>
            <pc:docMk/>
            <pc:sldMk cId="1351936179" sldId="260"/>
            <ac:spMk id="3" creationId="{33976A23-76C1-477A-8B2C-95FC16A29FAC}"/>
          </ac:spMkLst>
        </pc:spChg>
        <pc:spChg chg="add del">
          <ac:chgData name="Богдан  Горбачов" userId="S::bogdan_gorbachev@nvk70.dnepredu.dp.ua::b3decd44-6cf8-432b-8e6c-5976907dc393" providerId="AD" clId="Web-{D934E843-D290-4491-733D-AD5C1157810C}" dt="2021-10-09T11:30:37.845" v="14"/>
          <ac:spMkLst>
            <pc:docMk/>
            <pc:sldMk cId="1351936179" sldId="260"/>
            <ac:spMk id="10" creationId="{358860B5-4C8B-4A85-9C61-6C38237AA467}"/>
          </ac:spMkLst>
        </pc:spChg>
        <pc:spChg chg="add del">
          <ac:chgData name="Богдан  Горбачов" userId="S::bogdan_gorbachev@nvk70.dnepredu.dp.ua::b3decd44-6cf8-432b-8e6c-5976907dc393" providerId="AD" clId="Web-{D934E843-D290-4491-733D-AD5C1157810C}" dt="2021-10-09T11:30:37.845" v="14"/>
          <ac:spMkLst>
            <pc:docMk/>
            <pc:sldMk cId="1351936179" sldId="260"/>
            <ac:spMk id="12" creationId="{8C88D8DB-F336-4940-A141-657B45C9F905}"/>
          </ac:spMkLst>
        </pc:spChg>
        <pc:spChg chg="add del">
          <ac:chgData name="Богдан  Горбачов" userId="S::bogdan_gorbachev@nvk70.dnepredu.dp.ua::b3decd44-6cf8-432b-8e6c-5976907dc393" providerId="AD" clId="Web-{D934E843-D290-4491-733D-AD5C1157810C}" dt="2021-10-09T11:30:37.845" v="14"/>
          <ac:spMkLst>
            <pc:docMk/>
            <pc:sldMk cId="1351936179" sldId="260"/>
            <ac:spMk id="14" creationId="{59F0F49B-3281-41C6-B073-D0042515116B}"/>
          </ac:spMkLst>
        </pc:spChg>
        <pc:spChg chg="add del">
          <ac:chgData name="Богдан  Горбачов" userId="S::bogdan_gorbachev@nvk70.dnepredu.dp.ua::b3decd44-6cf8-432b-8e6c-5976907dc393" providerId="AD" clId="Web-{D934E843-D290-4491-733D-AD5C1157810C}" dt="2021-10-09T11:30:46.111" v="16"/>
          <ac:spMkLst>
            <pc:docMk/>
            <pc:sldMk cId="1351936179" sldId="260"/>
            <ac:spMk id="29" creationId="{51A01047-632B-4F57-9CDB-AA680D5BBB19}"/>
          </ac:spMkLst>
        </pc:spChg>
        <pc:spChg chg="add del">
          <ac:chgData name="Богдан  Горбачов" userId="S::bogdan_gorbachev@nvk70.dnepredu.dp.ua::b3decd44-6cf8-432b-8e6c-5976907dc393" providerId="AD" clId="Web-{D934E843-D290-4491-733D-AD5C1157810C}" dt="2021-10-09T11:30:46.111" v="16"/>
          <ac:spMkLst>
            <pc:docMk/>
            <pc:sldMk cId="1351936179" sldId="260"/>
            <ac:spMk id="31" creationId="{48EF695B-E7DE-4164-862A-9CD06DFB0EC0}"/>
          </ac:spMkLst>
        </pc:spChg>
        <pc:spChg chg="add">
          <ac:chgData name="Богдан  Горбачов" userId="S::bogdan_gorbachev@nvk70.dnepredu.dp.ua::b3decd44-6cf8-432b-8e6c-5976907dc393" providerId="AD" clId="Web-{D934E843-D290-4491-733D-AD5C1157810C}" dt="2021-10-09T11:30:46.111" v="16"/>
          <ac:spMkLst>
            <pc:docMk/>
            <pc:sldMk cId="1351936179" sldId="260"/>
            <ac:spMk id="41" creationId="{158E38A4-F699-490C-8D1F-E8AD332D9B45}"/>
          </ac:spMkLst>
        </pc:spChg>
        <pc:spChg chg="add">
          <ac:chgData name="Богдан  Горбачов" userId="S::bogdan_gorbachev@nvk70.dnepredu.dp.ua::b3decd44-6cf8-432b-8e6c-5976907dc393" providerId="AD" clId="Web-{D934E843-D290-4491-733D-AD5C1157810C}" dt="2021-10-09T11:30:46.111" v="16"/>
          <ac:spMkLst>
            <pc:docMk/>
            <pc:sldMk cId="1351936179" sldId="260"/>
            <ac:spMk id="43" creationId="{939C6AAB-48AC-41A3-95C2-6BF83715DF62}"/>
          </ac:spMkLst>
        </pc:spChg>
        <pc:spChg chg="add">
          <ac:chgData name="Богдан  Горбачов" userId="S::bogdan_gorbachev@nvk70.dnepredu.dp.ua::b3decd44-6cf8-432b-8e6c-5976907dc393" providerId="AD" clId="Web-{D934E843-D290-4491-733D-AD5C1157810C}" dt="2021-10-09T11:30:46.111" v="16"/>
          <ac:spMkLst>
            <pc:docMk/>
            <pc:sldMk cId="1351936179" sldId="260"/>
            <ac:spMk id="45" creationId="{F6EE861B-7D2F-4B7C-A6E3-5937E81B8025}"/>
          </ac:spMkLst>
        </pc:spChg>
        <pc:grpChg chg="add del">
          <ac:chgData name="Богдан  Горбачов" userId="S::bogdan_gorbachev@nvk70.dnepredu.dp.ua::b3decd44-6cf8-432b-8e6c-5976907dc393" providerId="AD" clId="Web-{D934E843-D290-4491-733D-AD5C1157810C}" dt="2021-10-09T11:30:37.845" v="14"/>
          <ac:grpSpMkLst>
            <pc:docMk/>
            <pc:sldMk cId="1351936179" sldId="260"/>
            <ac:grpSpMk id="16" creationId="{BD2492B2-B8B7-4A51-ABA9-EB4480F7766B}"/>
          </ac:grpSpMkLst>
        </pc:grpChg>
        <pc:grpChg chg="add del">
          <ac:chgData name="Богдан  Горбачов" userId="S::bogdan_gorbachev@nvk70.dnepredu.dp.ua::b3decd44-6cf8-432b-8e6c-5976907dc393" providerId="AD" clId="Web-{D934E843-D290-4491-733D-AD5C1157810C}" dt="2021-10-09T11:30:37.845" v="14"/>
          <ac:grpSpMkLst>
            <pc:docMk/>
            <pc:sldMk cId="1351936179" sldId="260"/>
            <ac:grpSpMk id="21" creationId="{E30DE9CB-4267-487A-915E-5665607E9F36}"/>
          </ac:grpSpMkLst>
        </pc:grpChg>
        <pc:grpChg chg="add del">
          <ac:chgData name="Богдан  Горбачов" userId="S::bogdan_gorbachev@nvk70.dnepredu.dp.ua::b3decd44-6cf8-432b-8e6c-5976907dc393" providerId="AD" clId="Web-{D934E843-D290-4491-733D-AD5C1157810C}" dt="2021-10-09T11:30:46.111" v="16"/>
          <ac:grpSpMkLst>
            <pc:docMk/>
            <pc:sldMk cId="1351936179" sldId="260"/>
            <ac:grpSpMk id="33" creationId="{D5ADB088-C125-457F-9C61-DFE21DCEF4A5}"/>
          </ac:grpSpMkLst>
        </pc:grpChg>
        <pc:grpChg chg="add">
          <ac:chgData name="Богдан  Горбачов" userId="S::bogdan_gorbachev@nvk70.dnepredu.dp.ua::b3decd44-6cf8-432b-8e6c-5976907dc393" providerId="AD" clId="Web-{D934E843-D290-4491-733D-AD5C1157810C}" dt="2021-10-09T11:30:46.111" v="16"/>
          <ac:grpSpMkLst>
            <pc:docMk/>
            <pc:sldMk cId="1351936179" sldId="260"/>
            <ac:grpSpMk id="47" creationId="{53745597-CF0F-4C14-83C4-612B382A9091}"/>
          </ac:grpSpMkLst>
        </pc:grpChg>
        <pc:picChg chg="add mod ord">
          <ac:chgData name="Богдан  Горбачов" userId="S::bogdan_gorbachev@nvk70.dnepredu.dp.ua::b3decd44-6cf8-432b-8e6c-5976907dc393" providerId="AD" clId="Web-{D934E843-D290-4491-733D-AD5C1157810C}" dt="2021-10-09T11:30:46.111" v="16"/>
          <ac:picMkLst>
            <pc:docMk/>
            <pc:sldMk cId="1351936179" sldId="260"/>
            <ac:picMk id="5" creationId="{7B03C25D-3770-4C43-950B-07FFFEBEC366}"/>
          </ac:picMkLst>
        </pc:picChg>
      </pc:sldChg>
      <pc:sldChg chg="mod">
        <pc:chgData name="Богдан  Горбачов" userId="S::bogdan_gorbachev@nvk70.dnepredu.dp.ua::b3decd44-6cf8-432b-8e6c-5976907dc393" providerId="AD" clId="Web-{D934E843-D290-4491-733D-AD5C1157810C}" dt="2021-10-09T11:29:19.500" v="0"/>
        <pc:sldMkLst>
          <pc:docMk/>
          <pc:sldMk cId="1021751830" sldId="261"/>
        </pc:sldMkLst>
      </pc:sldChg>
      <pc:sldMasterChg chg="mod setBg modSldLayout">
        <pc:chgData name="Богдан  Горбачов" userId="S::bogdan_gorbachev@nvk70.dnepredu.dp.ua::b3decd44-6cf8-432b-8e6c-5976907dc393" providerId="AD" clId="Web-{D934E843-D290-4491-733D-AD5C1157810C}" dt="2021-10-09T11:29:19.500" v="0"/>
        <pc:sldMasterMkLst>
          <pc:docMk/>
          <pc:sldMasterMk cId="145758462" sldId="2147483788"/>
        </pc:sldMasterMkLst>
        <pc:sldLayoutChg chg="mod">
          <pc:chgData name="Богдан  Горбачов" userId="S::bogdan_gorbachev@nvk70.dnepredu.dp.ua::b3decd44-6cf8-432b-8e6c-5976907dc393" providerId="AD" clId="Web-{D934E843-D290-4491-733D-AD5C1157810C}" dt="2021-10-09T11:29:19.500" v="0"/>
          <pc:sldLayoutMkLst>
            <pc:docMk/>
            <pc:sldMasterMk cId="145758462" sldId="2147483788"/>
            <pc:sldLayoutMk cId="4120053777" sldId="2147483777"/>
          </pc:sldLayoutMkLst>
        </pc:sldLayoutChg>
        <pc:sldLayoutChg chg="mod">
          <pc:chgData name="Богдан  Горбачов" userId="S::bogdan_gorbachev@nvk70.dnepredu.dp.ua::b3decd44-6cf8-432b-8e6c-5976907dc393" providerId="AD" clId="Web-{D934E843-D290-4491-733D-AD5C1157810C}" dt="2021-10-09T11:29:19.500" v="0"/>
          <pc:sldLayoutMkLst>
            <pc:docMk/>
            <pc:sldMasterMk cId="145758462" sldId="2147483788"/>
            <pc:sldLayoutMk cId="3688548287" sldId="2147483778"/>
          </pc:sldLayoutMkLst>
        </pc:sldLayoutChg>
        <pc:sldLayoutChg chg="mod">
          <pc:chgData name="Богдан  Горбачов" userId="S::bogdan_gorbachev@nvk70.dnepredu.dp.ua::b3decd44-6cf8-432b-8e6c-5976907dc393" providerId="AD" clId="Web-{D934E843-D290-4491-733D-AD5C1157810C}" dt="2021-10-09T11:29:19.500" v="0"/>
          <pc:sldLayoutMkLst>
            <pc:docMk/>
            <pc:sldMasterMk cId="145758462" sldId="2147483788"/>
            <pc:sldLayoutMk cId="2915522000" sldId="2147483779"/>
          </pc:sldLayoutMkLst>
        </pc:sldLayoutChg>
        <pc:sldLayoutChg chg="mod">
          <pc:chgData name="Богдан  Горбачов" userId="S::bogdan_gorbachev@nvk70.dnepredu.dp.ua::b3decd44-6cf8-432b-8e6c-5976907dc393" providerId="AD" clId="Web-{D934E843-D290-4491-733D-AD5C1157810C}" dt="2021-10-09T11:29:19.500" v="0"/>
          <pc:sldLayoutMkLst>
            <pc:docMk/>
            <pc:sldMasterMk cId="145758462" sldId="2147483788"/>
            <pc:sldLayoutMk cId="497160045" sldId="2147483780"/>
          </pc:sldLayoutMkLst>
        </pc:sldLayoutChg>
        <pc:sldLayoutChg chg="mod">
          <pc:chgData name="Богдан  Горбачов" userId="S::bogdan_gorbachev@nvk70.dnepredu.dp.ua::b3decd44-6cf8-432b-8e6c-5976907dc393" providerId="AD" clId="Web-{D934E843-D290-4491-733D-AD5C1157810C}" dt="2021-10-09T11:29:19.500" v="0"/>
          <pc:sldLayoutMkLst>
            <pc:docMk/>
            <pc:sldMasterMk cId="145758462" sldId="2147483788"/>
            <pc:sldLayoutMk cId="784076175" sldId="2147483781"/>
          </pc:sldLayoutMkLst>
        </pc:sldLayoutChg>
        <pc:sldLayoutChg chg="mod">
          <pc:chgData name="Богдан  Горбачов" userId="S::bogdan_gorbachev@nvk70.dnepredu.dp.ua::b3decd44-6cf8-432b-8e6c-5976907dc393" providerId="AD" clId="Web-{D934E843-D290-4491-733D-AD5C1157810C}" dt="2021-10-09T11:29:19.500" v="0"/>
          <pc:sldLayoutMkLst>
            <pc:docMk/>
            <pc:sldMasterMk cId="145758462" sldId="2147483788"/>
            <pc:sldLayoutMk cId="2933816161" sldId="2147483782"/>
          </pc:sldLayoutMkLst>
        </pc:sldLayoutChg>
        <pc:sldLayoutChg chg="mod setFolMasterObjs">
          <pc:chgData name="Богдан  Горбачов" userId="S::bogdan_gorbachev@nvk70.dnepredu.dp.ua::b3decd44-6cf8-432b-8e6c-5976907dc393" providerId="AD" clId="Web-{D934E843-D290-4491-733D-AD5C1157810C}" dt="2021-10-09T11:29:19.500" v="0"/>
          <pc:sldLayoutMkLst>
            <pc:docMk/>
            <pc:sldMasterMk cId="145758462" sldId="2147483788"/>
            <pc:sldLayoutMk cId="2205493853" sldId="2147483783"/>
          </pc:sldLayoutMkLst>
        </pc:sldLayoutChg>
        <pc:sldLayoutChg chg="mod">
          <pc:chgData name="Богдан  Горбачов" userId="S::bogdan_gorbachev@nvk70.dnepredu.dp.ua::b3decd44-6cf8-432b-8e6c-5976907dc393" providerId="AD" clId="Web-{D934E843-D290-4491-733D-AD5C1157810C}" dt="2021-10-09T11:29:19.500" v="0"/>
          <pc:sldLayoutMkLst>
            <pc:docMk/>
            <pc:sldMasterMk cId="145758462" sldId="2147483788"/>
            <pc:sldLayoutMk cId="4215435924" sldId="2147483784"/>
          </pc:sldLayoutMkLst>
        </pc:sldLayoutChg>
        <pc:sldLayoutChg chg="mod setFolMasterObjs">
          <pc:chgData name="Богдан  Горбачов" userId="S::bogdan_gorbachev@nvk70.dnepredu.dp.ua::b3decd44-6cf8-432b-8e6c-5976907dc393" providerId="AD" clId="Web-{D934E843-D290-4491-733D-AD5C1157810C}" dt="2021-10-09T11:29:19.500" v="0"/>
          <pc:sldLayoutMkLst>
            <pc:docMk/>
            <pc:sldMasterMk cId="145758462" sldId="2147483788"/>
            <pc:sldLayoutMk cId="1662935081" sldId="2147483785"/>
          </pc:sldLayoutMkLst>
        </pc:sldLayoutChg>
        <pc:sldLayoutChg chg="mod">
          <pc:chgData name="Богдан  Горбачов" userId="S::bogdan_gorbachev@nvk70.dnepredu.dp.ua::b3decd44-6cf8-432b-8e6c-5976907dc393" providerId="AD" clId="Web-{D934E843-D290-4491-733D-AD5C1157810C}" dt="2021-10-09T11:29:19.500" v="0"/>
          <pc:sldLayoutMkLst>
            <pc:docMk/>
            <pc:sldMasterMk cId="145758462" sldId="2147483788"/>
            <pc:sldLayoutMk cId="1188850112" sldId="2147483786"/>
          </pc:sldLayoutMkLst>
        </pc:sldLayoutChg>
        <pc:sldLayoutChg chg="mod">
          <pc:chgData name="Богдан  Горбачов" userId="S::bogdan_gorbachev@nvk70.dnepredu.dp.ua::b3decd44-6cf8-432b-8e6c-5976907dc393" providerId="AD" clId="Web-{D934E843-D290-4491-733D-AD5C1157810C}" dt="2021-10-09T11:29:19.500" v="0"/>
          <pc:sldLayoutMkLst>
            <pc:docMk/>
            <pc:sldMasterMk cId="145758462" sldId="2147483788"/>
            <pc:sldLayoutMk cId="2941317988" sldId="2147483787"/>
          </pc:sldLayoutMkLst>
        </pc:sldLayoutChg>
      </pc:sldMasterChg>
    </pc:docChg>
  </pc:docChgLst>
  <pc:docChgLst>
    <pc:chgData name="Богдан  Горбачов" userId="S::bogdan_gorbachev@nvk70.dnepredu.dp.ua::b3decd44-6cf8-432b-8e6c-5976907dc393" providerId="AD" clId="Web-{3CF8E44B-D715-EC1C-7B4B-37F5CF9F94CE}"/>
    <pc:docChg chg="addSld delSld modSld">
      <pc:chgData name="Богдан  Горбачов" userId="S::bogdan_gorbachev@nvk70.dnepredu.dp.ua::b3decd44-6cf8-432b-8e6c-5976907dc393" providerId="AD" clId="Web-{3CF8E44B-D715-EC1C-7B4B-37F5CF9F94CE}" dt="2021-10-10T10:04:39.011" v="429"/>
      <pc:docMkLst>
        <pc:docMk/>
      </pc:docMkLst>
      <pc:sldChg chg="modTransition">
        <pc:chgData name="Богдан  Горбачов" userId="S::bogdan_gorbachev@nvk70.dnepredu.dp.ua::b3decd44-6cf8-432b-8e6c-5976907dc393" providerId="AD" clId="Web-{3CF8E44B-D715-EC1C-7B4B-37F5CF9F94CE}" dt="2021-10-10T10:03:18.900" v="423"/>
        <pc:sldMkLst>
          <pc:docMk/>
          <pc:sldMk cId="1351651579" sldId="256"/>
        </pc:sldMkLst>
      </pc:sldChg>
      <pc:sldChg chg="modSp modTransition">
        <pc:chgData name="Богдан  Горбачов" userId="S::bogdan_gorbachev@nvk70.dnepredu.dp.ua::b3decd44-6cf8-432b-8e6c-5976907dc393" providerId="AD" clId="Web-{3CF8E44B-D715-EC1C-7B4B-37F5CF9F94CE}" dt="2021-10-10T10:04:05.182" v="424"/>
        <pc:sldMkLst>
          <pc:docMk/>
          <pc:sldMk cId="3036244100" sldId="257"/>
        </pc:sldMkLst>
        <pc:picChg chg="mod">
          <ac:chgData name="Богдан  Горбачов" userId="S::bogdan_gorbachev@nvk70.dnepredu.dp.ua::b3decd44-6cf8-432b-8e6c-5976907dc393" providerId="AD" clId="Web-{3CF8E44B-D715-EC1C-7B4B-37F5CF9F94CE}" dt="2021-10-10T08:44:12.420" v="2" actId="1076"/>
          <ac:picMkLst>
            <pc:docMk/>
            <pc:sldMk cId="3036244100" sldId="257"/>
            <ac:picMk id="15" creationId="{BEC04F0E-E875-4E6D-9543-D26814CB7BD4}"/>
          </ac:picMkLst>
        </pc:picChg>
      </pc:sldChg>
      <pc:sldChg chg="modSp modTransition">
        <pc:chgData name="Богдан  Горбачов" userId="S::bogdan_gorbachev@nvk70.dnepredu.dp.ua::b3decd44-6cf8-432b-8e6c-5976907dc393" providerId="AD" clId="Web-{3CF8E44B-D715-EC1C-7B4B-37F5CF9F94CE}" dt="2021-10-10T10:04:12.464" v="425"/>
        <pc:sldMkLst>
          <pc:docMk/>
          <pc:sldMk cId="3512651954" sldId="258"/>
        </pc:sldMkLst>
        <pc:picChg chg="mod">
          <ac:chgData name="Богдан  Горбачов" userId="S::bogdan_gorbachev@nvk70.dnepredu.dp.ua::b3decd44-6cf8-432b-8e6c-5976907dc393" providerId="AD" clId="Web-{3CF8E44B-D715-EC1C-7B4B-37F5CF9F94CE}" dt="2021-10-10T08:44:06.779" v="1" actId="1076"/>
          <ac:picMkLst>
            <pc:docMk/>
            <pc:sldMk cId="3512651954" sldId="258"/>
            <ac:picMk id="45" creationId="{299C4F1D-05EE-4D80-9BF8-01E5787B8307}"/>
          </ac:picMkLst>
        </pc:picChg>
      </pc:sldChg>
      <pc:sldChg chg="modSp modTransition">
        <pc:chgData name="Богдан  Горбачов" userId="S::bogdan_gorbachev@nvk70.dnepredu.dp.ua::b3decd44-6cf8-432b-8e6c-5976907dc393" providerId="AD" clId="Web-{3CF8E44B-D715-EC1C-7B4B-37F5CF9F94CE}" dt="2021-10-10T10:04:18.636" v="426"/>
        <pc:sldMkLst>
          <pc:docMk/>
          <pc:sldMk cId="3577518777" sldId="259"/>
        </pc:sldMkLst>
        <pc:picChg chg="mod">
          <ac:chgData name="Богдан  Горбачов" userId="S::bogdan_gorbachev@nvk70.dnepredu.dp.ua::b3decd44-6cf8-432b-8e6c-5976907dc393" providerId="AD" clId="Web-{3CF8E44B-D715-EC1C-7B4B-37F5CF9F94CE}" dt="2021-10-10T08:44:03.357" v="0" actId="1076"/>
          <ac:picMkLst>
            <pc:docMk/>
            <pc:sldMk cId="3577518777" sldId="259"/>
            <ac:picMk id="6" creationId="{9412B177-4D4C-464B-A659-24DB90A16A9E}"/>
          </ac:picMkLst>
        </pc:picChg>
      </pc:sldChg>
      <pc:sldChg chg="modSp modTransition">
        <pc:chgData name="Богдан  Горбачов" userId="S::bogdan_gorbachev@nvk70.dnepredu.dp.ua::b3decd44-6cf8-432b-8e6c-5976907dc393" providerId="AD" clId="Web-{3CF8E44B-D715-EC1C-7B4B-37F5CF9F94CE}" dt="2021-10-10T10:04:24.464" v="427"/>
        <pc:sldMkLst>
          <pc:docMk/>
          <pc:sldMk cId="1351936179" sldId="260"/>
        </pc:sldMkLst>
        <pc:spChg chg="mod">
          <ac:chgData name="Богдан  Горбачов" userId="S::bogdan_gorbachev@nvk70.dnepredu.dp.ua::b3decd44-6cf8-432b-8e6c-5976907dc393" providerId="AD" clId="Web-{3CF8E44B-D715-EC1C-7B4B-37F5CF9F94CE}" dt="2021-10-10T09:04:34.945" v="200" actId="20577"/>
          <ac:spMkLst>
            <pc:docMk/>
            <pc:sldMk cId="1351936179" sldId="260"/>
            <ac:spMk id="3" creationId="{33976A23-76C1-477A-8B2C-95FC16A29FAC}"/>
          </ac:spMkLst>
        </pc:spChg>
      </pc:sldChg>
      <pc:sldChg chg="modSp modTransition">
        <pc:chgData name="Богдан  Горбачов" userId="S::bogdan_gorbachev@nvk70.dnepredu.dp.ua::b3decd44-6cf8-432b-8e6c-5976907dc393" providerId="AD" clId="Web-{3CF8E44B-D715-EC1C-7B4B-37F5CF9F94CE}" dt="2021-10-10T10:04:31.105" v="428"/>
        <pc:sldMkLst>
          <pc:docMk/>
          <pc:sldMk cId="1021751830" sldId="261"/>
        </pc:sldMkLst>
        <pc:spChg chg="mod">
          <ac:chgData name="Богдан  Горбачов" userId="S::bogdan_gorbachev@nvk70.dnepredu.dp.ua::b3decd44-6cf8-432b-8e6c-5976907dc393" providerId="AD" clId="Web-{3CF8E44B-D715-EC1C-7B4B-37F5CF9F94CE}" dt="2021-10-10T08:49:47.049" v="74" actId="20577"/>
          <ac:spMkLst>
            <pc:docMk/>
            <pc:sldMk cId="1021751830" sldId="261"/>
            <ac:spMk id="2" creationId="{D0138B97-B999-4CBE-9EB9-AC3D11F99C64}"/>
          </ac:spMkLst>
        </pc:spChg>
        <pc:spChg chg="mod">
          <ac:chgData name="Богдан  Горбачов" userId="S::bogdan_gorbachev@nvk70.dnepredu.dp.ua::b3decd44-6cf8-432b-8e6c-5976907dc393" providerId="AD" clId="Web-{3CF8E44B-D715-EC1C-7B4B-37F5CF9F94CE}" dt="2021-10-10T08:54:23.034" v="132" actId="20577"/>
          <ac:spMkLst>
            <pc:docMk/>
            <pc:sldMk cId="1021751830" sldId="261"/>
            <ac:spMk id="3" creationId="{BA435620-D30B-4797-9D94-73D497A0E93C}"/>
          </ac:spMkLst>
        </pc:spChg>
      </pc:sldChg>
      <pc:sldChg chg="new del">
        <pc:chgData name="Богдан  Горбачов" userId="S::bogdan_gorbachev@nvk70.dnepredu.dp.ua::b3decd44-6cf8-432b-8e6c-5976907dc393" providerId="AD" clId="Web-{3CF8E44B-D715-EC1C-7B4B-37F5CF9F94CE}" dt="2021-10-10T08:54:58.896" v="134"/>
        <pc:sldMkLst>
          <pc:docMk/>
          <pc:sldMk cId="2817248147" sldId="262"/>
        </pc:sldMkLst>
      </pc:sldChg>
      <pc:sldChg chg="addSp delSp modSp new mod modTransition setBg">
        <pc:chgData name="Богдан  Горбачов" userId="S::bogdan_gorbachev@nvk70.dnepredu.dp.ua::b3decd44-6cf8-432b-8e6c-5976907dc393" providerId="AD" clId="Web-{3CF8E44B-D715-EC1C-7B4B-37F5CF9F94CE}" dt="2021-10-10T10:04:39.011" v="429"/>
        <pc:sldMkLst>
          <pc:docMk/>
          <pc:sldMk cId="3675007963" sldId="262"/>
        </pc:sldMkLst>
        <pc:spChg chg="mod">
          <ac:chgData name="Богдан  Горбачов" userId="S::bogdan_gorbachev@nvk70.dnepredu.dp.ua::b3decd44-6cf8-432b-8e6c-5976907dc393" providerId="AD" clId="Web-{3CF8E44B-D715-EC1C-7B4B-37F5CF9F94CE}" dt="2021-10-10T08:59:28.021" v="154"/>
          <ac:spMkLst>
            <pc:docMk/>
            <pc:sldMk cId="3675007963" sldId="262"/>
            <ac:spMk id="2" creationId="{4EFEE3EB-0CFE-4FAD-9F9F-6FDD57D0AC0D}"/>
          </ac:spMkLst>
        </pc:spChg>
        <pc:spChg chg="mod">
          <ac:chgData name="Богдан  Горбачов" userId="S::bogdan_gorbachev@nvk70.dnepredu.dp.ua::b3decd44-6cf8-432b-8e6c-5976907dc393" providerId="AD" clId="Web-{3CF8E44B-D715-EC1C-7B4B-37F5CF9F94CE}" dt="2021-10-10T09:02:06.624" v="182" actId="20577"/>
          <ac:spMkLst>
            <pc:docMk/>
            <pc:sldMk cId="3675007963" sldId="262"/>
            <ac:spMk id="3" creationId="{E501B722-D910-4BDA-BFAC-0C308F2D58EB}"/>
          </ac:spMkLst>
        </pc:spChg>
        <pc:spChg chg="add mod">
          <ac:chgData name="Богдан  Горбачов" userId="S::bogdan_gorbachev@nvk70.dnepredu.dp.ua::b3decd44-6cf8-432b-8e6c-5976907dc393" providerId="AD" clId="Web-{3CF8E44B-D715-EC1C-7B4B-37F5CF9F94CE}" dt="2021-10-10T09:04:16.022" v="199" actId="20577"/>
          <ac:spMkLst>
            <pc:docMk/>
            <pc:sldMk cId="3675007963" sldId="262"/>
            <ac:spMk id="6" creationId="{A059C0A9-1008-47F6-A03B-0BBE9806F716}"/>
          </ac:spMkLst>
        </pc:spChg>
        <pc:spChg chg="add del">
          <ac:chgData name="Богдан  Горбачов" userId="S::bogdan_gorbachev@nvk70.dnepredu.dp.ua::b3decd44-6cf8-432b-8e6c-5976907dc393" providerId="AD" clId="Web-{3CF8E44B-D715-EC1C-7B4B-37F5CF9F94CE}" dt="2021-10-10T08:59:27.989" v="153"/>
          <ac:spMkLst>
            <pc:docMk/>
            <pc:sldMk cId="3675007963" sldId="262"/>
            <ac:spMk id="7" creationId="{51A01047-632B-4F57-9CDB-AA680D5BBB19}"/>
          </ac:spMkLst>
        </pc:spChg>
        <pc:spChg chg="add del">
          <ac:chgData name="Богдан  Горбачов" userId="S::bogdan_gorbachev@nvk70.dnepredu.dp.ua::b3decd44-6cf8-432b-8e6c-5976907dc393" providerId="AD" clId="Web-{3CF8E44B-D715-EC1C-7B4B-37F5CF9F94CE}" dt="2021-10-10T08:59:27.989" v="153"/>
          <ac:spMkLst>
            <pc:docMk/>
            <pc:sldMk cId="3675007963" sldId="262"/>
            <ac:spMk id="8" creationId="{48EF695B-E7DE-4164-862A-9CD06DFB0EC0}"/>
          </ac:spMkLst>
        </pc:spChg>
        <pc:spChg chg="add del">
          <ac:chgData name="Богдан  Горбачов" userId="S::bogdan_gorbachev@nvk70.dnepredu.dp.ua::b3decd44-6cf8-432b-8e6c-5976907dc393" providerId="AD" clId="Web-{3CF8E44B-D715-EC1C-7B4B-37F5CF9F94CE}" dt="2021-10-10T08:59:25.302" v="151"/>
          <ac:spMkLst>
            <pc:docMk/>
            <pc:sldMk cId="3675007963" sldId="262"/>
            <ac:spMk id="10" creationId="{51A01047-632B-4F57-9CDB-AA680D5BBB19}"/>
          </ac:spMkLst>
        </pc:spChg>
        <pc:spChg chg="add">
          <ac:chgData name="Богдан  Горбачов" userId="S::bogdan_gorbachev@nvk70.dnepredu.dp.ua::b3decd44-6cf8-432b-8e6c-5976907dc393" providerId="AD" clId="Web-{3CF8E44B-D715-EC1C-7B4B-37F5CF9F94CE}" dt="2021-10-10T08:59:28.021" v="154"/>
          <ac:spMkLst>
            <pc:docMk/>
            <pc:sldMk cId="3675007963" sldId="262"/>
            <ac:spMk id="11" creationId="{158E38A4-F699-490C-8D1F-E8AD332D9B45}"/>
          </ac:spMkLst>
        </pc:spChg>
        <pc:spChg chg="add del">
          <ac:chgData name="Богдан  Горбачов" userId="S::bogdan_gorbachev@nvk70.dnepredu.dp.ua::b3decd44-6cf8-432b-8e6c-5976907dc393" providerId="AD" clId="Web-{3CF8E44B-D715-EC1C-7B4B-37F5CF9F94CE}" dt="2021-10-10T08:59:25.302" v="151"/>
          <ac:spMkLst>
            <pc:docMk/>
            <pc:sldMk cId="3675007963" sldId="262"/>
            <ac:spMk id="12" creationId="{48EF695B-E7DE-4164-862A-9CD06DFB0EC0}"/>
          </ac:spMkLst>
        </pc:spChg>
        <pc:spChg chg="add">
          <ac:chgData name="Богдан  Горбачов" userId="S::bogdan_gorbachev@nvk70.dnepredu.dp.ua::b3decd44-6cf8-432b-8e6c-5976907dc393" providerId="AD" clId="Web-{3CF8E44B-D715-EC1C-7B4B-37F5CF9F94CE}" dt="2021-10-10T08:59:28.021" v="154"/>
          <ac:spMkLst>
            <pc:docMk/>
            <pc:sldMk cId="3675007963" sldId="262"/>
            <ac:spMk id="13" creationId="{939C6AAB-48AC-41A3-95C2-6BF83715DF62}"/>
          </ac:spMkLst>
        </pc:spChg>
        <pc:spChg chg="add">
          <ac:chgData name="Богдан  Горбачов" userId="S::bogdan_gorbachev@nvk70.dnepredu.dp.ua::b3decd44-6cf8-432b-8e6c-5976907dc393" providerId="AD" clId="Web-{3CF8E44B-D715-EC1C-7B4B-37F5CF9F94CE}" dt="2021-10-10T08:59:28.021" v="154"/>
          <ac:spMkLst>
            <pc:docMk/>
            <pc:sldMk cId="3675007963" sldId="262"/>
            <ac:spMk id="15" creationId="{F6EE861B-7D2F-4B7C-A6E3-5937E81B8025}"/>
          </ac:spMkLst>
        </pc:spChg>
        <pc:grpChg chg="add del">
          <ac:chgData name="Богдан  Горбачов" userId="S::bogdan_gorbachev@nvk70.dnepredu.dp.ua::b3decd44-6cf8-432b-8e6c-5976907dc393" providerId="AD" clId="Web-{3CF8E44B-D715-EC1C-7B4B-37F5CF9F94CE}" dt="2021-10-10T08:59:27.989" v="153"/>
          <ac:grpSpMkLst>
            <pc:docMk/>
            <pc:sldMk cId="3675007963" sldId="262"/>
            <ac:grpSpMk id="9" creationId="{D5ADB088-C125-457F-9C61-DFE21DCEF4A5}"/>
          </ac:grpSpMkLst>
        </pc:grpChg>
        <pc:grpChg chg="add del">
          <ac:chgData name="Богдан  Горбачов" userId="S::bogdan_gorbachev@nvk70.dnepredu.dp.ua::b3decd44-6cf8-432b-8e6c-5976907dc393" providerId="AD" clId="Web-{3CF8E44B-D715-EC1C-7B4B-37F5CF9F94CE}" dt="2021-10-10T08:59:25.302" v="151"/>
          <ac:grpSpMkLst>
            <pc:docMk/>
            <pc:sldMk cId="3675007963" sldId="262"/>
            <ac:grpSpMk id="14" creationId="{D5ADB088-C125-457F-9C61-DFE21DCEF4A5}"/>
          </ac:grpSpMkLst>
        </pc:grpChg>
        <pc:grpChg chg="add">
          <ac:chgData name="Богдан  Горбачов" userId="S::bogdan_gorbachev@nvk70.dnepredu.dp.ua::b3decd44-6cf8-432b-8e6c-5976907dc393" providerId="AD" clId="Web-{3CF8E44B-D715-EC1C-7B4B-37F5CF9F94CE}" dt="2021-10-10T08:59:28.021" v="154"/>
          <ac:grpSpMkLst>
            <pc:docMk/>
            <pc:sldMk cId="3675007963" sldId="262"/>
            <ac:grpSpMk id="16" creationId="{53745597-CF0F-4C14-83C4-612B382A9091}"/>
          </ac:grpSpMkLst>
        </pc:grpChg>
        <pc:picChg chg="add del mod ord">
          <ac:chgData name="Богдан  Горбачов" userId="S::bogdan_gorbachev@nvk70.dnepredu.dp.ua::b3decd44-6cf8-432b-8e6c-5976907dc393" providerId="AD" clId="Web-{3CF8E44B-D715-EC1C-7B4B-37F5CF9F94CE}" dt="2021-10-10T08:58:07.688" v="147"/>
          <ac:picMkLst>
            <pc:docMk/>
            <pc:sldMk cId="3675007963" sldId="262"/>
            <ac:picMk id="4" creationId="{1EDEA6CE-BE56-4FD2-A21C-BAE3E8A3C380}"/>
          </ac:picMkLst>
        </pc:picChg>
        <pc:picChg chg="add mod ord">
          <ac:chgData name="Богдан  Горбачов" userId="S::bogdan_gorbachev@nvk70.dnepredu.dp.ua::b3decd44-6cf8-432b-8e6c-5976907dc393" providerId="AD" clId="Web-{3CF8E44B-D715-EC1C-7B4B-37F5CF9F94CE}" dt="2021-10-10T08:59:28.021" v="154"/>
          <ac:picMkLst>
            <pc:docMk/>
            <pc:sldMk cId="3675007963" sldId="262"/>
            <ac:picMk id="5" creationId="{2B06A44A-39F8-4BAD-B73D-EFB03CDC1554}"/>
          </ac:picMkLst>
        </pc:picChg>
        <pc:picChg chg="add mod">
          <ac:chgData name="Богдан  Горбачов" userId="S::bogdan_gorbachev@nvk70.dnepredu.dp.ua::b3decd44-6cf8-432b-8e6c-5976907dc393" providerId="AD" clId="Web-{3CF8E44B-D715-EC1C-7B4B-37F5CF9F94CE}" dt="2021-10-10T09:05:11.134" v="206" actId="1076"/>
          <ac:picMkLst>
            <pc:docMk/>
            <pc:sldMk cId="3675007963" sldId="262"/>
            <ac:picMk id="21" creationId="{D5028764-EF22-41C7-B9F6-BEDE489DBEB5}"/>
          </ac:picMkLst>
        </pc:picChg>
      </pc:sldChg>
      <pc:sldChg chg="addSp modSp new mod setBg addAnim">
        <pc:chgData name="Богдан  Горбачов" userId="S::bogdan_gorbachev@nvk70.dnepredu.dp.ua::b3decd44-6cf8-432b-8e6c-5976907dc393" providerId="AD" clId="Web-{3CF8E44B-D715-EC1C-7B4B-37F5CF9F94CE}" dt="2021-10-10T09:40:22.886" v="315" actId="1076"/>
        <pc:sldMkLst>
          <pc:docMk/>
          <pc:sldMk cId="1889048041" sldId="263"/>
        </pc:sldMkLst>
        <pc:spChg chg="mod">
          <ac:chgData name="Богдан  Горбачов" userId="S::bogdan_gorbachev@nvk70.dnepredu.dp.ua::b3decd44-6cf8-432b-8e6c-5976907dc393" providerId="AD" clId="Web-{3CF8E44B-D715-EC1C-7B4B-37F5CF9F94CE}" dt="2021-10-10T09:08:20.255" v="236"/>
          <ac:spMkLst>
            <pc:docMk/>
            <pc:sldMk cId="1889048041" sldId="263"/>
            <ac:spMk id="2" creationId="{DFA9EBAF-4065-4169-93DF-9950A718B2BE}"/>
          </ac:spMkLst>
        </pc:spChg>
        <pc:spChg chg="mod">
          <ac:chgData name="Богдан  Горбачов" userId="S::bogdan_gorbachev@nvk70.dnepredu.dp.ua::b3decd44-6cf8-432b-8e6c-5976907dc393" providerId="AD" clId="Web-{3CF8E44B-D715-EC1C-7B4B-37F5CF9F94CE}" dt="2021-10-10T09:33:58.815" v="282" actId="20577"/>
          <ac:spMkLst>
            <pc:docMk/>
            <pc:sldMk cId="1889048041" sldId="263"/>
            <ac:spMk id="3" creationId="{18CDDCD9-3DE3-4546-AEC0-DF66A6AE1399}"/>
          </ac:spMkLst>
        </pc:spChg>
        <pc:spChg chg="add mod">
          <ac:chgData name="Богдан  Горбачов" userId="S::bogdan_gorbachev@nvk70.dnepredu.dp.ua::b3decd44-6cf8-432b-8e6c-5976907dc393" providerId="AD" clId="Web-{3CF8E44B-D715-EC1C-7B4B-37F5CF9F94CE}" dt="2021-10-10T09:38:36.165" v="311" actId="20577"/>
          <ac:spMkLst>
            <pc:docMk/>
            <pc:sldMk cId="1889048041" sldId="263"/>
            <ac:spMk id="4" creationId="{47CB007A-4394-4DD4-BD76-6853691867DA}"/>
          </ac:spMkLst>
        </pc:spChg>
        <pc:spChg chg="add">
          <ac:chgData name="Богдан  Горбачов" userId="S::bogdan_gorbachev@nvk70.dnepredu.dp.ua::b3decd44-6cf8-432b-8e6c-5976907dc393" providerId="AD" clId="Web-{3CF8E44B-D715-EC1C-7B4B-37F5CF9F94CE}" dt="2021-10-10T09:08:20.255" v="236"/>
          <ac:spMkLst>
            <pc:docMk/>
            <pc:sldMk cId="1889048041" sldId="263"/>
            <ac:spMk id="9" creationId="{51A01047-632B-4F57-9CDB-AA680D5BBB19}"/>
          </ac:spMkLst>
        </pc:spChg>
        <pc:spChg chg="add">
          <ac:chgData name="Богдан  Горбачов" userId="S::bogdan_gorbachev@nvk70.dnepredu.dp.ua::b3decd44-6cf8-432b-8e6c-5976907dc393" providerId="AD" clId="Web-{3CF8E44B-D715-EC1C-7B4B-37F5CF9F94CE}" dt="2021-10-10T09:08:20.255" v="236"/>
          <ac:spMkLst>
            <pc:docMk/>
            <pc:sldMk cId="1889048041" sldId="263"/>
            <ac:spMk id="11" creationId="{48EF695B-E7DE-4164-862A-9CD06DFB0EC0}"/>
          </ac:spMkLst>
        </pc:spChg>
        <pc:grpChg chg="add">
          <ac:chgData name="Богдан  Горбачов" userId="S::bogdan_gorbachev@nvk70.dnepredu.dp.ua::b3decd44-6cf8-432b-8e6c-5976907dc393" providerId="AD" clId="Web-{3CF8E44B-D715-EC1C-7B4B-37F5CF9F94CE}" dt="2021-10-10T09:08:20.255" v="236"/>
          <ac:grpSpMkLst>
            <pc:docMk/>
            <pc:sldMk cId="1889048041" sldId="263"/>
            <ac:grpSpMk id="13" creationId="{D5ADB088-C125-457F-9C61-DFE21DCEF4A5}"/>
          </ac:grpSpMkLst>
        </pc:grpChg>
        <pc:picChg chg="add mod">
          <ac:chgData name="Богдан  Горбачов" userId="S::bogdan_gorbachev@nvk70.dnepredu.dp.ua::b3decd44-6cf8-432b-8e6c-5976907dc393" providerId="AD" clId="Web-{3CF8E44B-D715-EC1C-7B4B-37F5CF9F94CE}" dt="2021-10-10T09:29:55.402" v="245" actId="14100"/>
          <ac:picMkLst>
            <pc:docMk/>
            <pc:sldMk cId="1889048041" sldId="263"/>
            <ac:picMk id="5" creationId="{6A44F749-CD89-4618-8A0F-C3E5716C7650}"/>
          </ac:picMkLst>
        </pc:picChg>
        <pc:picChg chg="add mod">
          <ac:chgData name="Богдан  Горбачов" userId="S::bogdan_gorbachev@nvk70.dnepredu.dp.ua::b3decd44-6cf8-432b-8e6c-5976907dc393" providerId="AD" clId="Web-{3CF8E44B-D715-EC1C-7B4B-37F5CF9F94CE}" dt="2021-10-10T09:40:22.886" v="315" actId="1076"/>
          <ac:picMkLst>
            <pc:docMk/>
            <pc:sldMk cId="1889048041" sldId="263"/>
            <ac:picMk id="6" creationId="{33AD60B5-174A-44FF-B96F-9E757EEA6D14}"/>
          </ac:picMkLst>
        </pc:picChg>
      </pc:sldChg>
      <pc:sldChg chg="new add del">
        <pc:chgData name="Богдан  Горбачов" userId="S::bogdan_gorbachev@nvk70.dnepredu.dp.ua::b3decd44-6cf8-432b-8e6c-5976907dc393" providerId="AD" clId="Web-{3CF8E44B-D715-EC1C-7B4B-37F5CF9F94CE}" dt="2021-10-10T09:43:26.422" v="326"/>
        <pc:sldMkLst>
          <pc:docMk/>
          <pc:sldMk cId="2429393020" sldId="264"/>
        </pc:sldMkLst>
      </pc:sldChg>
      <pc:sldChg chg="addSp delSp modSp new mod setBg addAnim">
        <pc:chgData name="Богдан  Горбачов" userId="S::bogdan_gorbachev@nvk70.dnepredu.dp.ua::b3decd44-6cf8-432b-8e6c-5976907dc393" providerId="AD" clId="Web-{3CF8E44B-D715-EC1C-7B4B-37F5CF9F94CE}" dt="2021-10-10T09:59:47.739" v="408" actId="1076"/>
        <pc:sldMkLst>
          <pc:docMk/>
          <pc:sldMk cId="1151996286" sldId="265"/>
        </pc:sldMkLst>
        <pc:spChg chg="mod">
          <ac:chgData name="Богдан  Горбачов" userId="S::bogdan_gorbachev@nvk70.dnepredu.dp.ua::b3decd44-6cf8-432b-8e6c-5976907dc393" providerId="AD" clId="Web-{3CF8E44B-D715-EC1C-7B4B-37F5CF9F94CE}" dt="2021-10-10T09:59:04.581" v="400" actId="20577"/>
          <ac:spMkLst>
            <pc:docMk/>
            <pc:sldMk cId="1151996286" sldId="265"/>
            <ac:spMk id="2" creationId="{9BD78665-B8DA-420E-8D8A-C361411DF357}"/>
          </ac:spMkLst>
        </pc:spChg>
        <pc:spChg chg="add del mod">
          <ac:chgData name="Богдан  Горбачов" userId="S::bogdan_gorbachev@nvk70.dnepredu.dp.ua::b3decd44-6cf8-432b-8e6c-5976907dc393" providerId="AD" clId="Web-{3CF8E44B-D715-EC1C-7B4B-37F5CF9F94CE}" dt="2021-10-10T09:59:44.426" v="407" actId="1076"/>
          <ac:spMkLst>
            <pc:docMk/>
            <pc:sldMk cId="1151996286" sldId="265"/>
            <ac:spMk id="3" creationId="{38E85514-1C43-43B0-9CF3-F27DEE0264E0}"/>
          </ac:spMkLst>
        </pc:spChg>
        <pc:spChg chg="add">
          <ac:chgData name="Богдан  Горбачов" userId="S::bogdan_gorbachev@nvk70.dnepredu.dp.ua::b3decd44-6cf8-432b-8e6c-5976907dc393" providerId="AD" clId="Web-{3CF8E44B-D715-EC1C-7B4B-37F5CF9F94CE}" dt="2021-10-10T09:51:28.823" v="391"/>
          <ac:spMkLst>
            <pc:docMk/>
            <pc:sldMk cId="1151996286" sldId="265"/>
            <ac:spMk id="12" creationId="{1AB7CFDD-E67B-4078-9BD0-D09D4200E4E1}"/>
          </ac:spMkLst>
        </pc:spChg>
        <pc:spChg chg="add">
          <ac:chgData name="Богдан  Горбачов" userId="S::bogdan_gorbachev@nvk70.dnepredu.dp.ua::b3decd44-6cf8-432b-8e6c-5976907dc393" providerId="AD" clId="Web-{3CF8E44B-D715-EC1C-7B4B-37F5CF9F94CE}" dt="2021-10-10T09:51:28.823" v="391"/>
          <ac:spMkLst>
            <pc:docMk/>
            <pc:sldMk cId="1151996286" sldId="265"/>
            <ac:spMk id="14" creationId="{4DAEF25D-C97E-48E9-B20C-FEFC2EC6E59B}"/>
          </ac:spMkLst>
        </pc:spChg>
        <pc:grpChg chg="add">
          <ac:chgData name="Богдан  Горбачов" userId="S::bogdan_gorbachev@nvk70.dnepredu.dp.ua::b3decd44-6cf8-432b-8e6c-5976907dc393" providerId="AD" clId="Web-{3CF8E44B-D715-EC1C-7B4B-37F5CF9F94CE}" dt="2021-10-10T09:51:28.823" v="391"/>
          <ac:grpSpMkLst>
            <pc:docMk/>
            <pc:sldMk cId="1151996286" sldId="265"/>
            <ac:grpSpMk id="16" creationId="{91B7537E-7B93-4306-B9DF-4CD583E0AA21}"/>
          </ac:grpSpMkLst>
        </pc:grpChg>
        <pc:picChg chg="add del mod">
          <ac:chgData name="Богдан  Горбачов" userId="S::bogdan_gorbachev@nvk70.dnepredu.dp.ua::b3decd44-6cf8-432b-8e6c-5976907dc393" providerId="AD" clId="Web-{3CF8E44B-D715-EC1C-7B4B-37F5CF9F94CE}" dt="2021-10-10T09:51:15.385" v="388"/>
          <ac:picMkLst>
            <pc:docMk/>
            <pc:sldMk cId="1151996286" sldId="265"/>
            <ac:picMk id="5" creationId="{E81B65BE-7D46-4CB0-991F-F19D4DA52212}"/>
          </ac:picMkLst>
        </pc:picChg>
        <pc:picChg chg="add mod ord">
          <ac:chgData name="Богдан  Горбачов" userId="S::bogdan_gorbachev@nvk70.dnepredu.dp.ua::b3decd44-6cf8-432b-8e6c-5976907dc393" providerId="AD" clId="Web-{3CF8E44B-D715-EC1C-7B4B-37F5CF9F94CE}" dt="2021-10-10T09:51:28.823" v="391"/>
          <ac:picMkLst>
            <pc:docMk/>
            <pc:sldMk cId="1151996286" sldId="265"/>
            <ac:picMk id="7" creationId="{141AB71D-B672-4D64-967E-BEA97EC996D7}"/>
          </ac:picMkLst>
        </pc:picChg>
        <pc:picChg chg="add mod">
          <ac:chgData name="Богдан  Горбачов" userId="S::bogdan_gorbachev@nvk70.dnepredu.dp.ua::b3decd44-6cf8-432b-8e6c-5976907dc393" providerId="AD" clId="Web-{3CF8E44B-D715-EC1C-7B4B-37F5CF9F94CE}" dt="2021-10-10T09:59:47.739" v="408" actId="1076"/>
          <ac:picMkLst>
            <pc:docMk/>
            <pc:sldMk cId="1151996286" sldId="265"/>
            <ac:picMk id="8" creationId="{92E537F2-B2B1-4D00-B66B-E5E22D60DC3D}"/>
          </ac:picMkLst>
        </pc:picChg>
      </pc:sldChg>
      <pc:sldChg chg="addSp delSp modSp new del mod setBg">
        <pc:chgData name="Богдан  Горбачов" userId="S::bogdan_gorbachev@nvk70.dnepredu.dp.ua::b3decd44-6cf8-432b-8e6c-5976907dc393" providerId="AD" clId="Web-{3CF8E44B-D715-EC1C-7B4B-37F5CF9F94CE}" dt="2021-10-10T10:02:46.009" v="421"/>
        <pc:sldMkLst>
          <pc:docMk/>
          <pc:sldMk cId="531619265" sldId="266"/>
        </pc:sldMkLst>
        <pc:spChg chg="add">
          <ac:chgData name="Богдан  Горбачов" userId="S::bogdan_gorbachev@nvk70.dnepredu.dp.ua::b3decd44-6cf8-432b-8e6c-5976907dc393" providerId="AD" clId="Web-{3CF8E44B-D715-EC1C-7B4B-37F5CF9F94CE}" dt="2021-10-10T10:00:47.474" v="411"/>
          <ac:spMkLst>
            <pc:docMk/>
            <pc:sldMk cId="531619265" sldId="266"/>
            <ac:spMk id="7" creationId="{05FB7726-C6A8-44D0-B179-A65DE454D836}"/>
          </ac:spMkLst>
        </pc:spChg>
        <pc:picChg chg="add del mod">
          <ac:chgData name="Богдан  Горбачов" userId="S::bogdan_gorbachev@nvk70.dnepredu.dp.ua::b3decd44-6cf8-432b-8e6c-5976907dc393" providerId="AD" clId="Web-{3CF8E44B-D715-EC1C-7B4B-37F5CF9F94CE}" dt="2021-10-10T10:01:23.850" v="414"/>
          <ac:picMkLst>
            <pc:docMk/>
            <pc:sldMk cId="531619265" sldId="266"/>
            <ac:picMk id="2" creationId="{77394240-A832-4D4C-8626-DC8E800A77FD}"/>
          </ac:picMkLst>
        </pc:picChg>
        <pc:picChg chg="add mod">
          <ac:chgData name="Богдан  Горбачов" userId="S::bogdan_gorbachev@nvk70.dnepredu.dp.ua::b3decd44-6cf8-432b-8e6c-5976907dc393" providerId="AD" clId="Web-{3CF8E44B-D715-EC1C-7B4B-37F5CF9F94CE}" dt="2021-10-10T10:01:34.866" v="416" actId="14100"/>
          <ac:picMkLst>
            <pc:docMk/>
            <pc:sldMk cId="531619265" sldId="266"/>
            <ac:picMk id="3" creationId="{F9B1F69E-7F3A-473A-BE02-483A889ADB26}"/>
          </ac:picMkLst>
        </pc:picChg>
      </pc:sldChg>
      <pc:sldChg chg="addSp modSp new mod modTransition setBg setClrOvrMap">
        <pc:chgData name="Богдан  Горбачов" userId="S::bogdan_gorbachev@nvk70.dnepredu.dp.ua::b3decd44-6cf8-432b-8e6c-5976907dc393" providerId="AD" clId="Web-{3CF8E44B-D715-EC1C-7B4B-37F5CF9F94CE}" dt="2021-10-10T10:03:05.869" v="422"/>
        <pc:sldMkLst>
          <pc:docMk/>
          <pc:sldMk cId="3357239904" sldId="267"/>
        </pc:sldMkLst>
        <pc:spChg chg="add">
          <ac:chgData name="Богдан  Горбачов" userId="S::bogdan_gorbachev@nvk70.dnepredu.dp.ua::b3decd44-6cf8-432b-8e6c-5976907dc393" providerId="AD" clId="Web-{3CF8E44B-D715-EC1C-7B4B-37F5CF9F94CE}" dt="2021-10-10T10:02:31.540" v="420"/>
          <ac:spMkLst>
            <pc:docMk/>
            <pc:sldMk cId="3357239904" sldId="267"/>
            <ac:spMk id="7" creationId="{42D289C9-2D91-4EB6-8AB1-4A6B9ADDE191}"/>
          </ac:spMkLst>
        </pc:spChg>
        <pc:spChg chg="add">
          <ac:chgData name="Богдан  Горбачов" userId="S::bogdan_gorbachev@nvk70.dnepredu.dp.ua::b3decd44-6cf8-432b-8e6c-5976907dc393" providerId="AD" clId="Web-{3CF8E44B-D715-EC1C-7B4B-37F5CF9F94CE}" dt="2021-10-10T10:02:31.540" v="420"/>
          <ac:spMkLst>
            <pc:docMk/>
            <pc:sldMk cId="3357239904" sldId="267"/>
            <ac:spMk id="9" creationId="{0578D0A2-E445-42AA-B46D-18B97DD45783}"/>
          </ac:spMkLst>
        </pc:spChg>
        <pc:picChg chg="add mod">
          <ac:chgData name="Богдан  Горбачов" userId="S::bogdan_gorbachev@nvk70.dnepredu.dp.ua::b3decd44-6cf8-432b-8e6c-5976907dc393" providerId="AD" clId="Web-{3CF8E44B-D715-EC1C-7B4B-37F5CF9F94CE}" dt="2021-10-10T10:02:31.540" v="420"/>
          <ac:picMkLst>
            <pc:docMk/>
            <pc:sldMk cId="3357239904" sldId="267"/>
            <ac:picMk id="2" creationId="{09D5917D-A9DF-449B-981B-2A4785FE6CC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D3B3C7E-BC2D-4436-8B03-AC421FA66787}"/>
              </a:ext>
            </a:extLst>
          </p:cNvPr>
          <p:cNvSpPr/>
          <p:nvPr/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6887E-4265-46F7-9DE0-605FFFC9076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35130" y="1066800"/>
            <a:ext cx="8112369" cy="2073119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 cap="all" spc="39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DB1A74-54F5-45CA-8922-87FFD5751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75804" y="4876802"/>
            <a:ext cx="7821637" cy="102869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6BE6EF-9D0F-4ABF-B92C-E967FE3F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AB150-954C-4F02-89AC-DA7163D75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9965" y="6245352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E16270-CBD7-4ACC-BFC5-9CADE7226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9B5D0C1-066E-4C02-A6B8-59FAE4A19724}"/>
              </a:ext>
            </a:extLst>
          </p:cNvPr>
          <p:cNvGrpSpPr/>
          <p:nvPr/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05493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B1126-542A-43AD-8078-EE3565165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A5F98B-5F32-4561-BFBC-9F6E5DA0A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28700" y="2161903"/>
            <a:ext cx="10134600" cy="37435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3D0DD-B04E-4E48-8EE1-51E46131A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1352D-F9C0-4442-9601-A09A7655E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C0801-9C45-40AE-AB33-5742CDA4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160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946561-59BF-4566-AD2C-9B05C4771D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6250" y="723899"/>
            <a:ext cx="2271849" cy="54102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DF7870-6CBD-47E2-854C-68141BAA10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23900" y="723899"/>
            <a:ext cx="8302534" cy="5410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2FAF3-C106-49CB-A845-1FC7F7313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D5CCC-00E8-48FA-91A6-921E7B644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E1751-E7AA-406D-A977-1ACEF1FBD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81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2DC87-4B97-4A7C-BC4C-6E77245616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B59FD9-57FD-4ABA-9FCD-7954052534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BD40E-B0AA-47B8-900F-488A8AEC1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5E623C-1E35-4485-A5B4-A71969BE7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C6BB9-EF4F-465E-985B-34521F68C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435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F5577-D71B-4279-B07A-62F703E5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8367D-C35C-4023-BEBE-F834D033B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FCF8A-B8C6-496A-98A5-BBB52DB70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CDE45C10-227D-42DF-A888-EEFD3784F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23900" y="750338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A214944-8898-48BC-AE6F-065DA7BBB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80478" y="4714704"/>
            <a:ext cx="867485" cy="115439"/>
            <a:chOff x="8910933" y="1861308"/>
            <a:chExt cx="867485" cy="11543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4B3AAB-30C4-441D-B481-D253F8325953}"/>
                </a:ext>
              </a:extLst>
            </p:cNvPr>
            <p:cNvSpPr/>
            <p:nvPr/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CB6176-5585-40BC-BC9C-CA625F989F1B}"/>
                </a:ext>
              </a:extLst>
            </p:cNvPr>
            <p:cNvCxnSpPr/>
            <p:nvPr/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7C4F1D9-97D8-43DD-A319-C56367F97FCE}"/>
                </a:ext>
              </a:extLst>
            </p:cNvPr>
            <p:cNvCxnSpPr/>
            <p:nvPr/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5E64ED-B373-4866-B5A2-E805D3168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91" y="1274475"/>
            <a:ext cx="3761832" cy="2823913"/>
          </a:xfrm>
        </p:spPr>
        <p:txBody>
          <a:bodyPr anchor="b">
            <a:normAutofit/>
          </a:bodyPr>
          <a:lstStyle>
            <a:lvl1pPr algn="ctr">
              <a:defRPr sz="3200" cap="all" spc="6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6168-DDAE-41B2-A0D5-42185A2D0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6756" y="2730304"/>
            <a:ext cx="4383030" cy="139739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2935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825EB-71EE-41B3-89D2-47A0C7C35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2F7D-C4AD-4BD4-AAC8-F0223EE4A3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7305" y="2155369"/>
            <a:ext cx="4953000" cy="399832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0FB088-28C6-4667-8DF2-0DE32AE3E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55369"/>
            <a:ext cx="4953000" cy="39983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36095F-AE34-4E94-B722-E3A1205AE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06A8E6-BD94-48EA-8F35-DA0DF910A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478AEF-56B8-49F5-81E8-663B1FFA0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850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F873F-001F-4254-97F3-05329E6A7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555171"/>
            <a:ext cx="10134600" cy="113551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37B575-060F-4296-A28A-93DA109F9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7306" y="1801620"/>
            <a:ext cx="4849036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81A51-F4D1-4A02-9918-C416F820B6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37306" y="2619103"/>
            <a:ext cx="4849036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2916D0-3DFE-455D-9888-3FDEFD3DE0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0108" y="1801620"/>
            <a:ext cx="4904585" cy="814387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93D763-0643-4A48-8007-93391C59F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50108" y="2619103"/>
            <a:ext cx="4904585" cy="35149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A2D07B-3A5D-41C2-83B8-BD1AD6522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2C1367-FE5A-4CDD-B85B-724FFFE5B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2F244-23EB-4E1A-B74F-77F23F8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1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76C0A-BEF4-4DE4-A9D2-C60298FC7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67C0AC-3C98-4D68-AE72-CFFA1638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7722A-E2E4-45D2-8A20-4853ED683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B9201-B20B-4412-B745-F2F6A9148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76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C4889A-9ABE-4409-BAD8-F84C36C1F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DA5A70-FE21-4CB6-A67B-1DC798E9E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84AD11-7FD2-432C-A6AB-395BE927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5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397CF-9CDD-4E78-8F35-A2FFE7867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194BFE-7A85-4123-B0F7-4DB1C141C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6800"/>
            <a:ext cx="6172200" cy="483869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EFD6D-1929-4A73-A860-22A36FF5C1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B399A5-94A1-4452-AFF0-918BDA8B1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589D8-DD83-406C-A77A-176D2399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E46024-82ED-40EF-8846-F6CC44BC5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548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D12FA-83A4-42AF-98D7-312C4C5A7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57200"/>
            <a:ext cx="370522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CF1DC8-2932-4C6E-BFBB-8BA1C9598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5942012" cy="4838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6E0000-EF01-46A5-8A71-25FB7EA3F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6800" y="2057400"/>
            <a:ext cx="370522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AD40B-9246-4532-9F73-5BA9061C3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5584D-7D79-4248-9986-4CA35242F94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6B9A0-5B1C-4F7B-828A-EF74E5147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2E99FB-C932-4165-A612-8B302D8F7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22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E7638-D991-46E7-BF2C-67D1AC829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23900"/>
            <a:ext cx="10134600" cy="128848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7C6B9C-4923-4DAB-9748-D5CD289EB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2161903"/>
            <a:ext cx="10134600" cy="39693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578CF6-4B33-40E4-B881-5F4C568378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94765" y="6245032"/>
            <a:ext cx="5244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19590046-DA73-4BBF-84B5-C08E6F75191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E857E-F564-4539-9984-10435B614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4841" y="6245032"/>
            <a:ext cx="26593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C485584D-7D79-4248-9986-4CA35242F944}" type="datetimeFigureOut">
              <a:rPr lang="en-US" smtClean="0"/>
              <a:t>10/10/2021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1EABEF-B998-4B11-A878-8F492F8E39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9964" y="6245033"/>
            <a:ext cx="41122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EB54D17-3792-403D-9127-495845021D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60920 w 12192000"/>
              <a:gd name="connsiteY0" fmla="*/ 157606 h 6858000"/>
              <a:gd name="connsiteX1" fmla="*/ 160920 w 12192000"/>
              <a:gd name="connsiteY1" fmla="*/ 6700394 h 6858000"/>
              <a:gd name="connsiteX2" fmla="*/ 12031081 w 12192000"/>
              <a:gd name="connsiteY2" fmla="*/ 6700394 h 6858000"/>
              <a:gd name="connsiteX3" fmla="*/ 12031081 w 12192000"/>
              <a:gd name="connsiteY3" fmla="*/ 157606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60920" y="157606"/>
                </a:moveTo>
                <a:lnTo>
                  <a:pt x="160920" y="6700394"/>
                </a:lnTo>
                <a:lnTo>
                  <a:pt x="12031081" y="6700394"/>
                </a:lnTo>
                <a:lnTo>
                  <a:pt x="12031081" y="157606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58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1" r:id="rId6"/>
    <p:sldLayoutId id="2147483777" r:id="rId7"/>
    <p:sldLayoutId id="2147483778" r:id="rId8"/>
    <p:sldLayoutId id="2147483779" r:id="rId9"/>
    <p:sldLayoutId id="2147483780" r:id="rId10"/>
    <p:sldLayoutId id="2147483782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kern="1200" cap="none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Tx/>
        <a:buNone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74320" indent="-228600" algn="l" defTabSz="914400" rtl="0" eaLnBrk="1" latinLnBrk="0" hangingPunct="1">
        <a:lnSpc>
          <a:spcPct val="11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10000"/>
        </a:lnSpc>
        <a:spcBef>
          <a:spcPts val="500"/>
        </a:spcBef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0%BE%D0%BC%D0%B5%D1%80#cite_note-autogenerated1-4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3">
            <a:extLst>
              <a:ext uri="{FF2B5EF4-FFF2-40B4-BE49-F238E27FC236}">
                <a16:creationId xmlns:a16="http://schemas.microsoft.com/office/drawing/2014/main" id="{DD8EACB7-D372-470B-B76E-A829D0031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00B723-F28E-4606-802B-714FCCA64E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3" r="10188"/>
          <a:stretch/>
        </p:blipFill>
        <p:spPr>
          <a:xfrm>
            <a:off x="801" y="596"/>
            <a:ext cx="12240360" cy="6894275"/>
          </a:xfrm>
          <a:prstGeom prst="rect">
            <a:avLst/>
          </a:prstGeom>
        </p:spPr>
      </p:pic>
      <p:sp>
        <p:nvSpPr>
          <p:cNvPr id="12" name="Rectangle 5">
            <a:extLst>
              <a:ext uri="{FF2B5EF4-FFF2-40B4-BE49-F238E27FC236}">
                <a16:creationId xmlns:a16="http://schemas.microsoft.com/office/drawing/2014/main" id="{FBE11A49-02A1-4D4C-9A49-CDF496B109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900" y="723900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045" y="1054510"/>
            <a:ext cx="5922351" cy="2267193"/>
          </a:xfrm>
        </p:spPr>
        <p:txBody>
          <a:bodyPr>
            <a:normAutofit/>
          </a:bodyPr>
          <a:lstStyle/>
          <a:p>
            <a:r>
              <a:rPr lang="ru-RU" dirty="0">
                <a:cs typeface="Calibri Light"/>
              </a:rPr>
              <a:t>Древнегреческий философ </a:t>
            </a:r>
            <a:br>
              <a:rPr lang="ru-RU" dirty="0">
                <a:cs typeface="Calibri Light"/>
              </a:rPr>
            </a:br>
            <a:r>
              <a:rPr lang="ru-RU" b="1" dirty="0">
                <a:cs typeface="Calibri Light"/>
              </a:rPr>
              <a:t>Гомер</a:t>
            </a:r>
            <a:endParaRPr lang="ru-RU" b="1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8561" y="4327781"/>
            <a:ext cx="3931321" cy="10336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Подготовил ученик 8-А класса Горбачёв Богдан</a:t>
            </a:r>
          </a:p>
        </p:txBody>
      </p:sp>
      <p:grpSp>
        <p:nvGrpSpPr>
          <p:cNvPr id="13" name="Group 17">
            <a:extLst>
              <a:ext uri="{FF2B5EF4-FFF2-40B4-BE49-F238E27FC236}">
                <a16:creationId xmlns:a16="http://schemas.microsoft.com/office/drawing/2014/main" id="{F1732D3A-CFF0-45BE-AD79-F83D0272C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80479" y="3871114"/>
            <a:ext cx="867485" cy="115439"/>
            <a:chOff x="8910933" y="1861308"/>
            <a:chExt cx="867485" cy="11543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892F72C-7FB6-49C8-A402-D5DC42DB67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9">
              <a:extLst>
                <a:ext uri="{FF2B5EF4-FFF2-40B4-BE49-F238E27FC236}">
                  <a16:creationId xmlns:a16="http://schemas.microsoft.com/office/drawing/2014/main" id="{FC92C2E1-605F-49BD-8AC8-DC52B3015E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8BE2E0F-EE6D-4748-AB8F-724D0DDC6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doors dir="ver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2D289C9-2D91-4EB6-8AB1-4A6B9ADDE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Рисунок 2" descr="Изображение выглядит как текст, кот, внутренний, белый&#10;&#10;Автоматически созданное описание">
            <a:extLst>
              <a:ext uri="{FF2B5EF4-FFF2-40B4-BE49-F238E27FC236}">
                <a16:creationId xmlns:a16="http://schemas.microsoft.com/office/drawing/2014/main" id="{09D5917D-A9DF-449B-981B-2A4785FE6C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69" b="783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578D0A2-E445-42AA-B46D-18B97DD457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custGeom>
            <a:avLst/>
            <a:gdLst>
              <a:gd name="connsiteX0" fmla="*/ 1028700 w 12192000"/>
              <a:gd name="connsiteY0" fmla="*/ 1028700 h 6858000"/>
              <a:gd name="connsiteX1" fmla="*/ 1028700 w 12192000"/>
              <a:gd name="connsiteY1" fmla="*/ 5829300 h 6858000"/>
              <a:gd name="connsiteX2" fmla="*/ 11163300 w 12192000"/>
              <a:gd name="connsiteY2" fmla="*/ 5829300 h 6858000"/>
              <a:gd name="connsiteX3" fmla="*/ 11163300 w 12192000"/>
              <a:gd name="connsiteY3" fmla="*/ 10287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1028700" y="1028700"/>
                </a:moveTo>
                <a:lnTo>
                  <a:pt x="1028700" y="5829300"/>
                </a:lnTo>
                <a:lnTo>
                  <a:pt x="11163300" y="5829300"/>
                </a:lnTo>
                <a:lnTo>
                  <a:pt x="11163300" y="10287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61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239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D3B3C7E-BC2D-4436-8B03-AC421FA66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B5D0C1-066E-4C02-A6B8-59FAE4A1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905C695-F54E-4EF8-8AEF-811D460E7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5CD2A3-2099-476E-9A85-55DC735FA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080" y="159026"/>
            <a:ext cx="5943600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2386F9-2C10-4A78-A867-3FC5C1003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086" y="1091382"/>
            <a:ext cx="5464229" cy="188068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b="1" i="1" kern="1200" cap="all" spc="390" baseline="0" dirty="0" err="1">
                <a:latin typeface="+mj-lt"/>
                <a:ea typeface="+mj-ea"/>
                <a:cs typeface="+mj-cs"/>
              </a:rPr>
              <a:t>Гомер</a:t>
            </a:r>
            <a:br>
              <a:rPr lang="en-US" sz="2800" b="1" cap="all" spc="390" dirty="0"/>
            </a:br>
            <a:r>
              <a:rPr lang="en-US" sz="1600" b="1" cap="all" spc="390" dirty="0">
                <a:ea typeface="+mj-lt"/>
                <a:cs typeface="+mj-lt"/>
              </a:rPr>
              <a:t>(850 г. </a:t>
            </a:r>
            <a:r>
              <a:rPr lang="en-US" sz="1600" b="1" cap="all" spc="390" dirty="0" err="1">
                <a:ea typeface="+mj-lt"/>
                <a:cs typeface="+mj-lt"/>
              </a:rPr>
              <a:t>до</a:t>
            </a:r>
            <a:r>
              <a:rPr lang="en-US" sz="1600" b="1" cap="all" spc="390" dirty="0">
                <a:ea typeface="+mj-lt"/>
                <a:cs typeface="+mj-lt"/>
              </a:rPr>
              <a:t> н. э.-</a:t>
            </a:r>
            <a:r>
              <a:rPr lang="en-US" sz="1600" b="1" i="1" cap="all" spc="390" dirty="0">
                <a:ea typeface="+mj-lt"/>
                <a:cs typeface="+mj-lt"/>
              </a:rPr>
              <a:t>760 г. </a:t>
            </a:r>
            <a:r>
              <a:rPr lang="en-US" sz="1600" b="1" i="1" cap="all" spc="390" dirty="0" err="1">
                <a:ea typeface="+mj-lt"/>
                <a:cs typeface="+mj-lt"/>
              </a:rPr>
              <a:t>до</a:t>
            </a:r>
            <a:r>
              <a:rPr lang="en-US" sz="1600" b="1" i="1" cap="all" spc="390" dirty="0">
                <a:ea typeface="+mj-lt"/>
                <a:cs typeface="+mj-lt"/>
              </a:rPr>
              <a:t> н. э.)</a:t>
            </a:r>
          </a:p>
          <a:p>
            <a:pPr algn="ctr"/>
            <a:br>
              <a:rPr lang="en-US" sz="2800" cap="all" spc="390" dirty="0"/>
            </a:br>
            <a:r>
              <a:rPr lang="en-US" sz="2800" cap="all" spc="390" dirty="0">
                <a:ea typeface="+mj-lt"/>
                <a:cs typeface="+mj-lt"/>
              </a:rPr>
              <a:t> </a:t>
            </a:r>
            <a:endParaRPr lang="en-US" sz="2800" kern="1200" cap="all" spc="390" baseline="0"/>
          </a:p>
        </p:txBody>
      </p:sp>
      <p:pic>
        <p:nvPicPr>
          <p:cNvPr id="4" name="Рисунок 4" descr="Изображение выглядит как стена, внутренний, здание, скульптура&#10;&#10;Автоматически созданное описание">
            <a:extLst>
              <a:ext uri="{FF2B5EF4-FFF2-40B4-BE49-F238E27FC236}">
                <a16:creationId xmlns:a16="http://schemas.microsoft.com/office/drawing/2014/main" id="{F3596327-45FC-42A8-933E-7D0A655DA4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28125" y="621857"/>
            <a:ext cx="3831750" cy="561428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92979E8-2E86-433E-A7E4-5F102E45A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690458" y="4237480"/>
            <a:ext cx="867485" cy="115439"/>
            <a:chOff x="8910933" y="1861308"/>
            <a:chExt cx="867485" cy="11543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DDEF0D5-EF9F-43D4-BF40-27A3121E0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1438B34-2B34-4614-B3B4-D09927150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C691BDB-93D3-4721-903C-45DD9590F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68A31AB1-1300-4AE0-8F1D-B2447F931B96}"/>
              </a:ext>
            </a:extLst>
          </p:cNvPr>
          <p:cNvSpPr txBox="1"/>
          <p:nvPr/>
        </p:nvSpPr>
        <p:spPr>
          <a:xfrm>
            <a:off x="1012722" y="4626077"/>
            <a:ext cx="5225844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>
                <a:ea typeface="+mn-lt"/>
                <a:cs typeface="+mn-lt"/>
              </a:rPr>
              <a:t>„Прекрасное недолговечно.“</a:t>
            </a:r>
            <a:r>
              <a:rPr lang="ru-RU" i="1" dirty="0">
                <a:ea typeface="+mn-lt"/>
                <a:cs typeface="+mn-lt"/>
              </a:rPr>
              <a:t> </a:t>
            </a:r>
          </a:p>
        </p:txBody>
      </p:sp>
      <p:pic>
        <p:nvPicPr>
          <p:cNvPr id="15" name="Рисунок 16">
            <a:extLst>
              <a:ext uri="{FF2B5EF4-FFF2-40B4-BE49-F238E27FC236}">
                <a16:creationId xmlns:a16="http://schemas.microsoft.com/office/drawing/2014/main" id="{BEC04F0E-E875-4E6D-9543-D26814CB7B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74" y="4294588"/>
            <a:ext cx="848034" cy="86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441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C07271E9-21F4-400B-84B6-052EAFCFE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3E3D78ED-34B7-4F8E-8377-994DCAD3C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9648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скульптура, человек, здание&#10;&#10;Автоматически созданное описание">
            <a:extLst>
              <a:ext uri="{FF2B5EF4-FFF2-40B4-BE49-F238E27FC236}">
                <a16:creationId xmlns:a16="http://schemas.microsoft.com/office/drawing/2014/main" id="{27971234-965A-43BF-9C5B-A7B7271358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7794" b="7794"/>
          <a:stretch/>
        </p:blipFill>
        <p:spPr>
          <a:xfrm>
            <a:off x="20" y="10"/>
            <a:ext cx="12191979" cy="686963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AD3561-C159-4023-A1BF-16B22EEF7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785" y="723900"/>
            <a:ext cx="8718430" cy="1288489"/>
          </a:xfr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ru-RU" b="1" i="1" dirty="0">
                <a:solidFill>
                  <a:schemeClr val="tx1"/>
                </a:solidFill>
              </a:rPr>
              <a:t>Биография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BC8793-C377-4960-AAF1-90F7D9FDD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43" y="2088162"/>
            <a:ext cx="12085204" cy="3699187"/>
          </a:xfrm>
          <a:effectLst>
            <a:outerShdw blurRad="508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tx1"/>
                </a:solidFill>
                <a:ea typeface="+mn-lt"/>
                <a:cs typeface="+mn-lt"/>
              </a:rPr>
              <a:t>Гомер</a:t>
            </a:r>
            <a:r>
              <a:rPr lang="ru-RU" sz="1400" dirty="0">
                <a:solidFill>
                  <a:schemeClr val="tx1"/>
                </a:solidFill>
                <a:ea typeface="+mn-lt"/>
                <a:cs typeface="+mn-lt"/>
              </a:rPr>
              <a:t> – </a:t>
            </a:r>
            <a:r>
              <a:rPr lang="ru-RU" sz="1400" b="1" dirty="0">
                <a:solidFill>
                  <a:schemeClr val="bg1"/>
                </a:solidFill>
                <a:highlight>
                  <a:srgbClr val="FFFF00"/>
                </a:highlight>
                <a:ea typeface="+mn-lt"/>
                <a:cs typeface="+mn-lt"/>
              </a:rPr>
              <a:t>древнегреческий поэт</a:t>
            </a:r>
            <a:r>
              <a:rPr lang="ru-RU" sz="1400" dirty="0">
                <a:solidFill>
                  <a:schemeClr val="tx1"/>
                </a:solidFill>
                <a:ea typeface="+mn-lt"/>
                <a:cs typeface="+mn-lt"/>
              </a:rPr>
              <a:t> - </a:t>
            </a:r>
            <a:r>
              <a:rPr lang="ru-RU" sz="1400" i="1" dirty="0">
                <a:solidFill>
                  <a:schemeClr val="tx1"/>
                </a:solidFill>
                <a:ea typeface="+mn-lt"/>
                <a:cs typeface="+mn-lt"/>
              </a:rPr>
              <a:t>сказитель, собиратель легенд, автор древних литературных произведений</a:t>
            </a:r>
            <a:r>
              <a:rPr lang="ru-RU" sz="1400" dirty="0">
                <a:solidFill>
                  <a:schemeClr val="tx1"/>
                </a:solidFill>
                <a:ea typeface="+mn-lt"/>
                <a:cs typeface="+mn-lt"/>
              </a:rPr>
              <a:t> «Илиада» и «Одиссея».</a:t>
            </a:r>
          </a:p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tx1"/>
                </a:solidFill>
                <a:ea typeface="+mn-lt"/>
                <a:cs typeface="+mn-lt"/>
              </a:rPr>
              <a:t>Дата рождения - </a:t>
            </a:r>
            <a:r>
              <a:rPr lang="ru-RU" sz="1400" b="1" dirty="0">
                <a:solidFill>
                  <a:schemeClr val="bg1"/>
                </a:solidFill>
                <a:highlight>
                  <a:srgbClr val="00FF00"/>
                </a:highlight>
                <a:ea typeface="+mn-lt"/>
                <a:cs typeface="+mn-lt"/>
              </a:rPr>
              <a:t>850 г. до н. э. </a:t>
            </a:r>
            <a:endParaRPr lang="ru-RU" sz="1400" dirty="0">
              <a:solidFill>
                <a:schemeClr val="bg1"/>
              </a:solidFill>
              <a:highlight>
                <a:srgbClr val="00FFFF"/>
              </a:highlight>
              <a:ea typeface="+mn-lt"/>
              <a:cs typeface="+mn-lt"/>
            </a:endParaRPr>
          </a:p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tx1"/>
                </a:solidFill>
                <a:ea typeface="+mn-lt"/>
                <a:cs typeface="+mn-lt"/>
              </a:rPr>
              <a:t>Место рождения - </a:t>
            </a:r>
            <a:r>
              <a:rPr lang="ru-RU" sz="1400" b="1" dirty="0">
                <a:solidFill>
                  <a:schemeClr val="bg1"/>
                </a:solidFill>
                <a:highlight>
                  <a:srgbClr val="FFFF00"/>
                </a:highlight>
                <a:ea typeface="+mn-lt"/>
                <a:cs typeface="+mn-lt"/>
              </a:rPr>
              <a:t>Смирна, Турция</a:t>
            </a:r>
            <a:br>
              <a:rPr lang="ru-RU" sz="1400" b="1" dirty="0">
                <a:ea typeface="+mn-lt"/>
                <a:cs typeface="+mn-lt"/>
              </a:rPr>
            </a:br>
            <a:r>
              <a:rPr lang="ru-RU" sz="1400" b="1" dirty="0">
                <a:solidFill>
                  <a:schemeClr val="tx1"/>
                </a:solidFill>
                <a:ea typeface="+mn-lt"/>
                <a:cs typeface="+mn-lt"/>
              </a:rPr>
              <a:t>Дожил до</a:t>
            </a:r>
            <a:r>
              <a:rPr lang="ru-RU" sz="1400" b="1" dirty="0">
                <a:solidFill>
                  <a:schemeClr val="tx1"/>
                </a:solidFill>
              </a:rPr>
              <a:t> - </a:t>
            </a:r>
            <a:r>
              <a:rPr lang="ru-RU" sz="1400" b="1" dirty="0">
                <a:solidFill>
                  <a:schemeClr val="bg1"/>
                </a:solidFill>
                <a:highlight>
                  <a:srgbClr val="00FFFF"/>
                </a:highlight>
                <a:ea typeface="+mn-lt"/>
                <a:cs typeface="+mn-lt"/>
              </a:rPr>
              <a:t>760 г. до н. э.</a:t>
            </a:r>
            <a:endParaRPr lang="ru-RU" sz="1400">
              <a:solidFill>
                <a:schemeClr val="bg1"/>
              </a:solidFill>
              <a:highlight>
                <a:srgbClr val="00FFFF"/>
              </a:highlight>
            </a:endParaRPr>
          </a:p>
          <a:p>
            <a:pPr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</a:rPr>
              <a:t>   </a:t>
            </a:r>
            <a:endParaRPr lang="ru-RU" sz="1400" b="1" i="1" dirty="0">
              <a:solidFill>
                <a:schemeClr val="bg1"/>
              </a:solidFill>
              <a:highlight>
                <a:srgbClr val="00FFFF"/>
              </a:highlight>
            </a:endParaRPr>
          </a:p>
          <a:p>
            <a:pPr algn="ctr">
              <a:lnSpc>
                <a:spcPct val="100000"/>
              </a:lnSpc>
            </a:pPr>
            <a:r>
              <a:rPr lang="ru-RU" sz="1400" b="1" i="1" dirty="0">
                <a:solidFill>
                  <a:schemeClr val="bg1"/>
                </a:solidFill>
                <a:highlight>
                  <a:srgbClr val="00FF00"/>
                </a:highlight>
                <a:ea typeface="+mn-lt"/>
                <a:cs typeface="+mn-lt"/>
              </a:rPr>
              <a:t>Традиционно Гомер изображается слепцом.</a:t>
            </a:r>
            <a:r>
              <a:rPr lang="ru-RU" sz="1400" dirty="0">
                <a:solidFill>
                  <a:schemeClr val="tx1"/>
                </a:solidFill>
                <a:ea typeface="+mn-lt"/>
                <a:cs typeface="+mn-lt"/>
              </a:rPr>
              <a:t> Наиболее вероятно, что это представление исходит не из реальных фактов его жизни, а представляет собой реконструкцию, характерную для жанра античной биографии</a:t>
            </a:r>
            <a:r>
              <a:rPr lang="ru-RU" sz="1400" baseline="30000" dirty="0">
                <a:solidFill>
                  <a:schemeClr val="tx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[4]</a:t>
            </a:r>
            <a:r>
              <a:rPr lang="ru-RU" sz="1400" dirty="0">
                <a:solidFill>
                  <a:schemeClr val="tx1"/>
                </a:solidFill>
                <a:ea typeface="+mn-lt"/>
                <a:cs typeface="+mn-lt"/>
              </a:rPr>
              <a:t>. Также,</a:t>
            </a:r>
            <a:r>
              <a:rPr lang="ru-RU" sz="1400" dirty="0">
                <a:solidFill>
                  <a:schemeClr val="bg1"/>
                </a:solidFill>
                <a:highlight>
                  <a:srgbClr val="FFFF00"/>
                </a:highlight>
                <a:ea typeface="+mn-lt"/>
                <a:cs typeface="+mn-lt"/>
              </a:rPr>
              <a:t> </a:t>
            </a:r>
            <a:r>
              <a:rPr lang="ru-RU" sz="1400" b="1" dirty="0">
                <a:solidFill>
                  <a:schemeClr val="bg1"/>
                </a:solidFill>
                <a:highlight>
                  <a:srgbClr val="FFFF00"/>
                </a:highlight>
                <a:ea typeface="+mn-lt"/>
                <a:cs typeface="+mn-lt"/>
              </a:rPr>
              <a:t>имя «Гомер» по одной из версий его чтения</a:t>
            </a:r>
            <a:r>
              <a:rPr lang="ru-RU" sz="1400" b="1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 </a:t>
            </a:r>
            <a:r>
              <a:rPr lang="ru-RU" sz="1400" b="1" dirty="0">
                <a:solidFill>
                  <a:schemeClr val="bg1"/>
                </a:solidFill>
                <a:highlight>
                  <a:srgbClr val="FFFF00"/>
                </a:highlight>
                <a:ea typeface="+mn-lt"/>
                <a:cs typeface="+mn-lt"/>
              </a:rPr>
              <a:t>означает «незрячий»(ὁ </a:t>
            </a:r>
            <a:r>
              <a:rPr lang="ru-RU" sz="1400" b="1" dirty="0" err="1">
                <a:solidFill>
                  <a:schemeClr val="bg1"/>
                </a:solidFill>
                <a:highlight>
                  <a:srgbClr val="FFFF00"/>
                </a:highlight>
                <a:ea typeface="+mn-lt"/>
                <a:cs typeface="+mn-lt"/>
              </a:rPr>
              <a:t>μῆ</a:t>
            </a:r>
            <a:r>
              <a:rPr lang="ru-RU" sz="1400" b="1" dirty="0">
                <a:solidFill>
                  <a:schemeClr val="bg1"/>
                </a:solidFill>
                <a:highlight>
                  <a:srgbClr val="FFFF00"/>
                </a:highlight>
                <a:ea typeface="+mn-lt"/>
                <a:cs typeface="+mn-lt"/>
              </a:rPr>
              <a:t> </a:t>
            </a:r>
            <a:r>
              <a:rPr lang="ru-RU" sz="1400" b="1" dirty="0" err="1">
                <a:solidFill>
                  <a:schemeClr val="bg1"/>
                </a:solidFill>
                <a:highlight>
                  <a:srgbClr val="FFFF00"/>
                </a:highlight>
                <a:ea typeface="+mn-lt"/>
                <a:cs typeface="+mn-lt"/>
              </a:rPr>
              <a:t>ὁρῶν</a:t>
            </a:r>
            <a:r>
              <a:rPr lang="ru-RU" sz="1400" b="1" dirty="0">
                <a:solidFill>
                  <a:schemeClr val="bg1"/>
                </a:solidFill>
                <a:highlight>
                  <a:srgbClr val="FFFF00"/>
                </a:highlight>
                <a:ea typeface="+mn-lt"/>
                <a:cs typeface="+mn-lt"/>
              </a:rPr>
              <a:t>)</a:t>
            </a:r>
            <a:endParaRPr lang="ru-RU" sz="1400" b="1" baseline="30000">
              <a:solidFill>
                <a:schemeClr val="bg1"/>
              </a:solidFill>
              <a:highlight>
                <a:srgbClr val="FFFF00"/>
              </a:highlight>
            </a:endParaRPr>
          </a:p>
          <a:p>
            <a:pPr algn="ctr">
              <a:lnSpc>
                <a:spcPct val="100000"/>
              </a:lnSpc>
            </a:pPr>
            <a:r>
              <a:rPr lang="ru-RU" sz="1400" dirty="0">
                <a:solidFill>
                  <a:schemeClr val="tx1"/>
                </a:solidFill>
                <a:ea typeface="+mn-lt"/>
                <a:cs typeface="+mn-lt"/>
              </a:rPr>
              <a:t>Еще более дюжины других населенных пунктов Древней Греции упоминались разными авторами в разное время, в связи с появлением на свет Гомера. </a:t>
            </a:r>
            <a:r>
              <a:rPr lang="ru-RU" sz="1400" b="1" dirty="0">
                <a:solidFill>
                  <a:schemeClr val="bg1"/>
                </a:solidFill>
                <a:highlight>
                  <a:srgbClr val="00FF00"/>
                </a:highlight>
                <a:ea typeface="+mn-lt"/>
                <a:cs typeface="+mn-lt"/>
              </a:rPr>
              <a:t>Чаще всего сказителя считают уроженцем Смирны.</a:t>
            </a:r>
            <a:r>
              <a:rPr lang="ru-RU" sz="1400" dirty="0">
                <a:solidFill>
                  <a:schemeClr val="tx1"/>
                </a:solidFill>
                <a:ea typeface="+mn-lt"/>
                <a:cs typeface="+mn-lt"/>
              </a:rPr>
              <a:t> Произведения Гомера обращены к древней истории мира, в них нет упоминаний о современниках, что усложняет датирование периода жизни автора. Существует легенда, что Гомер сам не знал места своего рождения. От Оракула сказитель узнал, что остров </a:t>
            </a:r>
            <a:r>
              <a:rPr lang="ru-RU" sz="1400" dirty="0" err="1">
                <a:solidFill>
                  <a:schemeClr val="tx1"/>
                </a:solidFill>
                <a:ea typeface="+mn-lt"/>
                <a:cs typeface="+mn-lt"/>
              </a:rPr>
              <a:t>Иос</a:t>
            </a:r>
            <a:r>
              <a:rPr lang="ru-RU" sz="1400" dirty="0">
                <a:solidFill>
                  <a:schemeClr val="tx1"/>
                </a:solidFill>
                <a:ea typeface="+mn-lt"/>
                <a:cs typeface="+mn-lt"/>
              </a:rPr>
              <a:t> был родиной его матери.</a:t>
            </a:r>
          </a:p>
          <a:p>
            <a:pPr>
              <a:lnSpc>
                <a:spcPct val="100000"/>
              </a:lnSpc>
            </a:pPr>
            <a:r>
              <a:rPr lang="ru-RU" sz="1400" b="1" i="1" dirty="0">
                <a:solidFill>
                  <a:schemeClr val="bg1"/>
                </a:solidFill>
                <a:ea typeface="+mn-lt"/>
                <a:cs typeface="+mn-lt"/>
              </a:rPr>
              <a:t>           </a:t>
            </a:r>
            <a:r>
              <a:rPr lang="ru-RU" sz="1400" b="1" i="1" dirty="0">
                <a:solidFill>
                  <a:schemeClr val="bg1"/>
                </a:solidFill>
                <a:highlight>
                  <a:srgbClr val="00FFFF"/>
                </a:highlight>
                <a:ea typeface="+mn-lt"/>
                <a:cs typeface="+mn-lt"/>
              </a:rPr>
              <a:t> „Приятны завершенные труды.“</a:t>
            </a:r>
            <a:endParaRPr lang="ru-RU" dirty="0">
              <a:solidFill>
                <a:schemeClr val="bg1"/>
              </a:solidFill>
            </a:endParaRPr>
          </a:p>
          <a:p>
            <a:pPr algn="ctr">
              <a:lnSpc>
                <a:spcPct val="100000"/>
              </a:lnSpc>
            </a:pPr>
            <a:endParaRPr lang="ru-RU" sz="1400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1527245-C5C2-4BD3-8317-C4D6D7A10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5849932"/>
            <a:ext cx="867485" cy="115439"/>
            <a:chOff x="8910933" y="1861308"/>
            <a:chExt cx="867485" cy="115439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E03BA463-C04F-4127-9100-1F376E519B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1FD6DA6-F7BC-4426-8465-928C4EC4A4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49A28AE3-3C29-44E4-80A5-C2937F8E7A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5" name="Рисунок 5">
            <a:extLst>
              <a:ext uri="{FF2B5EF4-FFF2-40B4-BE49-F238E27FC236}">
                <a16:creationId xmlns:a16="http://schemas.microsoft.com/office/drawing/2014/main" id="{299C4F1D-05EE-4D80-9BF8-01E5787B83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682" y="5211292"/>
            <a:ext cx="565355" cy="56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519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51A01047-632B-4F57-9CDB-AA680D5BB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798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698FF8EB-4C7B-4EEA-8F98-4A88CFAAD9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61" r="10226"/>
          <a:stretch/>
        </p:blipFill>
        <p:spPr>
          <a:xfrm>
            <a:off x="20" y="-5798"/>
            <a:ext cx="12191980" cy="6863798"/>
          </a:xfrm>
          <a:prstGeom prst="rect">
            <a:avLst/>
          </a:prstGeom>
        </p:spPr>
      </p:pic>
      <p:sp>
        <p:nvSpPr>
          <p:cNvPr id="8" name="Rectangle 11">
            <a:extLst>
              <a:ext uri="{FF2B5EF4-FFF2-40B4-BE49-F238E27FC236}">
                <a16:creationId xmlns:a16="http://schemas.microsoft.com/office/drawing/2014/main" id="{EA7FD6EC-4D99-4AB0-9AC8-CFBD9D47C1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901" y="723900"/>
            <a:ext cx="10744199" cy="5398604"/>
          </a:xfrm>
          <a:prstGeom prst="rect">
            <a:avLst/>
          </a:pr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3CBE1B-49A9-4225-8A75-0FD7A89BE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829" y="1074057"/>
            <a:ext cx="8476343" cy="1033077"/>
          </a:xfrm>
        </p:spPr>
        <p:txBody>
          <a:bodyPr anchor="b">
            <a:normAutofit/>
          </a:bodyPr>
          <a:lstStyle/>
          <a:p>
            <a:pPr algn="ctr"/>
            <a:r>
              <a:rPr lang="ru-RU" b="1" i="1" dirty="0"/>
              <a:t>Становление поэта</a:t>
            </a:r>
          </a:p>
          <a:p>
            <a:pPr algn="ctr"/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0A20FF-8DAF-41A9-93E4-2B67FFA6C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039" y="1586583"/>
            <a:ext cx="10637924" cy="345550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ctr">
              <a:lnSpc>
                <a:spcPct val="100000"/>
              </a:lnSpc>
              <a:buFont typeface="Arial"/>
              <a:buChar char="•"/>
            </a:pPr>
            <a:r>
              <a:rPr lang="ru-RU" sz="1800" b="1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Одна из наиболее подробных историй о становлении Гомера в качестве поэта принадлежит перу Геродота Галикарнасского,</a:t>
            </a:r>
            <a:r>
              <a:rPr lang="ru-RU" sz="1800" dirty="0">
                <a:solidFill>
                  <a:schemeClr val="tx1"/>
                </a:solidFill>
                <a:ea typeface="+mn-lt"/>
                <a:cs typeface="+mn-lt"/>
              </a:rPr>
              <a:t> которого Цицерон назвал </a:t>
            </a:r>
            <a:r>
              <a:rPr lang="ru-RU" sz="1800" b="1" i="1" dirty="0">
                <a:solidFill>
                  <a:schemeClr val="tx1"/>
                </a:solidFill>
                <a:ea typeface="+mn-lt"/>
                <a:cs typeface="+mn-lt"/>
              </a:rPr>
              <a:t>«отцом истории»</a:t>
            </a:r>
            <a:r>
              <a:rPr lang="ru-RU" sz="1800" dirty="0">
                <a:solidFill>
                  <a:schemeClr val="tx1"/>
                </a:solidFill>
                <a:ea typeface="+mn-lt"/>
                <a:cs typeface="+mn-lt"/>
              </a:rPr>
              <a:t>. По версии античного историка, поэт был при рождении назван </a:t>
            </a:r>
            <a:r>
              <a:rPr lang="ru-RU" sz="1800" dirty="0" err="1">
                <a:solidFill>
                  <a:schemeClr val="tx1"/>
                </a:solidFill>
                <a:ea typeface="+mn-lt"/>
                <a:cs typeface="+mn-lt"/>
              </a:rPr>
              <a:t>Мелезигеном</a:t>
            </a:r>
            <a:r>
              <a:rPr lang="ru-RU" sz="1800" dirty="0">
                <a:solidFill>
                  <a:schemeClr val="tx1"/>
                </a:solidFill>
                <a:ea typeface="+mn-lt"/>
                <a:cs typeface="+mn-lt"/>
              </a:rPr>
              <a:t>. Он жил вместе с матерью в Смирне, где стал учеником владельца школы </a:t>
            </a:r>
            <a:r>
              <a:rPr lang="ru-RU" sz="1800" dirty="0" err="1">
                <a:solidFill>
                  <a:schemeClr val="tx1"/>
                </a:solidFill>
                <a:ea typeface="+mn-lt"/>
                <a:cs typeface="+mn-lt"/>
              </a:rPr>
              <a:t>Фемия</a:t>
            </a:r>
            <a:r>
              <a:rPr lang="ru-RU" sz="1800" dirty="0">
                <a:solidFill>
                  <a:schemeClr val="tx1"/>
                </a:solidFill>
                <a:ea typeface="+mn-lt"/>
                <a:cs typeface="+mn-l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a typeface="+mn-lt"/>
                <a:cs typeface="+mn-lt"/>
              </a:rPr>
              <a:t>Мелезиген</a:t>
            </a:r>
            <a:r>
              <a:rPr lang="ru-RU" sz="1800" dirty="0">
                <a:solidFill>
                  <a:schemeClr val="tx1"/>
                </a:solidFill>
                <a:ea typeface="+mn-lt"/>
                <a:cs typeface="+mn-lt"/>
              </a:rPr>
              <a:t> был очень умен и хорошо постигал науки.</a:t>
            </a:r>
            <a:endParaRPr lang="ru-RU" sz="1800">
              <a:solidFill>
                <a:schemeClr val="tx1"/>
              </a:solidFill>
            </a:endParaRPr>
          </a:p>
          <a:p>
            <a:pPr marL="285750" indent="-285750" algn="ctr">
              <a:lnSpc>
                <a:spcPct val="100000"/>
              </a:lnSpc>
              <a:buFont typeface="Arial"/>
              <a:buChar char="•"/>
            </a:pPr>
            <a:r>
              <a:rPr lang="ru-RU" sz="1800" b="1" dirty="0">
                <a:solidFill>
                  <a:schemeClr val="tx1"/>
                </a:solidFill>
                <a:highlight>
                  <a:srgbClr val="00FF00"/>
                </a:highlight>
                <a:ea typeface="+mn-lt"/>
                <a:cs typeface="+mn-lt"/>
              </a:rPr>
              <a:t>Учитель умер,</a:t>
            </a:r>
            <a:r>
              <a:rPr lang="ru-RU" sz="1800" dirty="0">
                <a:solidFill>
                  <a:schemeClr val="tx1"/>
                </a:solidFill>
                <a:highlight>
                  <a:srgbClr val="00FF00"/>
                </a:highlight>
                <a:ea typeface="+mn-lt"/>
                <a:cs typeface="+mn-lt"/>
              </a:rPr>
              <a:t> </a:t>
            </a:r>
            <a:r>
              <a:rPr lang="ru-RU" sz="1800" b="1" dirty="0">
                <a:solidFill>
                  <a:schemeClr val="tx1"/>
                </a:solidFill>
                <a:highlight>
                  <a:srgbClr val="00FF00"/>
                </a:highlight>
                <a:ea typeface="+mn-lt"/>
                <a:cs typeface="+mn-lt"/>
              </a:rPr>
              <a:t>оставив своему лучшему воспитаннику школу.</a:t>
            </a:r>
            <a:r>
              <a:rPr lang="ru-RU" sz="1800" dirty="0">
                <a:solidFill>
                  <a:schemeClr val="tx1"/>
                </a:solidFill>
                <a:ea typeface="+mn-lt"/>
                <a:cs typeface="+mn-lt"/>
              </a:rPr>
              <a:t> Поработав некоторое время наставником, </a:t>
            </a:r>
            <a:r>
              <a:rPr lang="ru-RU" sz="1800" dirty="0" err="1">
                <a:solidFill>
                  <a:schemeClr val="tx1"/>
                </a:solidFill>
                <a:ea typeface="+mn-lt"/>
                <a:cs typeface="+mn-lt"/>
              </a:rPr>
              <a:t>Мелезиген</a:t>
            </a:r>
            <a:r>
              <a:rPr lang="ru-RU" sz="1800" dirty="0">
                <a:solidFill>
                  <a:schemeClr val="tx1"/>
                </a:solidFill>
                <a:ea typeface="+mn-lt"/>
                <a:cs typeface="+mn-lt"/>
              </a:rPr>
              <a:t> решил углубить свои знания о мире. Помочь ему вызвался человек по имени </a:t>
            </a:r>
            <a:r>
              <a:rPr lang="ru-RU" sz="1800" dirty="0" err="1">
                <a:solidFill>
                  <a:schemeClr val="tx1"/>
                </a:solidFill>
                <a:ea typeface="+mn-lt"/>
                <a:cs typeface="+mn-lt"/>
              </a:rPr>
              <a:t>Ментес</a:t>
            </a:r>
            <a:r>
              <a:rPr lang="ru-RU" sz="1800" dirty="0">
                <a:solidFill>
                  <a:schemeClr val="tx1"/>
                </a:solidFill>
                <a:ea typeface="+mn-lt"/>
                <a:cs typeface="+mn-lt"/>
              </a:rPr>
              <a:t>, который был родом с острова </a:t>
            </a:r>
            <a:r>
              <a:rPr lang="ru-RU" sz="1800" dirty="0" err="1">
                <a:solidFill>
                  <a:schemeClr val="tx1"/>
                </a:solidFill>
                <a:ea typeface="+mn-lt"/>
                <a:cs typeface="+mn-lt"/>
              </a:rPr>
              <a:t>Лефкада</a:t>
            </a:r>
            <a:r>
              <a:rPr lang="ru-RU" sz="1800" dirty="0">
                <a:solidFill>
                  <a:schemeClr val="tx1"/>
                </a:solidFill>
                <a:ea typeface="+mn-lt"/>
                <a:cs typeface="+mn-l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a typeface="+mn-lt"/>
                <a:cs typeface="+mn-lt"/>
              </a:rPr>
              <a:t>Мелезиген</a:t>
            </a:r>
            <a:r>
              <a:rPr lang="ru-RU" sz="1800" dirty="0">
                <a:solidFill>
                  <a:schemeClr val="tx1"/>
                </a:solidFill>
                <a:ea typeface="+mn-lt"/>
                <a:cs typeface="+mn-lt"/>
              </a:rPr>
              <a:t> закрыл школу и отправился на корабле знакомого в морское путешествие, чтобы увидеть новые города и страны.</a:t>
            </a:r>
            <a:endParaRPr lang="ru-RU" sz="180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ru-RU" sz="1800" dirty="0">
                <a:solidFill>
                  <a:schemeClr val="tx1"/>
                </a:solidFill>
              </a:rPr>
              <a:t>         </a:t>
            </a:r>
            <a:r>
              <a:rPr lang="ru-RU" sz="1800" b="1" dirty="0">
                <a:solidFill>
                  <a:schemeClr val="tx1"/>
                </a:solidFill>
                <a:highlight>
                  <a:srgbClr val="FFFF00"/>
                </a:highlight>
              </a:rPr>
              <a:t>  </a:t>
            </a:r>
            <a:r>
              <a:rPr lang="ru-RU" sz="1800" b="1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„Прекрасное недолговечно.“</a:t>
            </a:r>
            <a:r>
              <a:rPr lang="ru-RU" sz="1800" b="1" dirty="0">
                <a:solidFill>
                  <a:schemeClr val="tx1"/>
                </a:solidFill>
                <a:highlight>
                  <a:srgbClr val="FFFF00"/>
                </a:highlight>
              </a:rPr>
              <a:t> </a:t>
            </a:r>
            <a:r>
              <a:rPr lang="ru-RU" sz="1800" dirty="0">
                <a:solidFill>
                  <a:schemeClr val="tx1"/>
                </a:solidFill>
                <a:highlight>
                  <a:srgbClr val="FFFF00"/>
                </a:highlight>
              </a:rPr>
              <a:t>    </a:t>
            </a:r>
            <a:r>
              <a:rPr lang="ru-RU" sz="1800" dirty="0">
                <a:solidFill>
                  <a:schemeClr val="tx1"/>
                </a:solidFill>
              </a:rPr>
              <a:t> </a:t>
            </a:r>
          </a:p>
          <a:p>
            <a:pPr>
              <a:lnSpc>
                <a:spcPct val="100000"/>
              </a:lnSpc>
            </a:pPr>
            <a:endParaRPr lang="ru-RU" sz="1300"/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id="{D5ADB088-C125-457F-9C61-DFE21DCEF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5357309"/>
            <a:ext cx="867485" cy="115439"/>
            <a:chOff x="8910933" y="1861308"/>
            <a:chExt cx="867485" cy="11543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DE177E3-7A50-4A27-B466-79375BA19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F53D207-3550-41FA-BBC0-A5220E734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EF5A581-4EC8-4E1B-BF64-8A1FE8530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Рисунок 10">
            <a:extLst>
              <a:ext uri="{FF2B5EF4-FFF2-40B4-BE49-F238E27FC236}">
                <a16:creationId xmlns:a16="http://schemas.microsoft.com/office/drawing/2014/main" id="{9412B177-4D4C-464B-A659-24DB90A16A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438" y="4171100"/>
            <a:ext cx="480104" cy="52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187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45" name="Rectangle 44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0903" y="159026"/>
            <a:ext cx="5778697" cy="6542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0B1778-A857-41B1-8858-22A761A06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9264" y="733100"/>
            <a:ext cx="4618836" cy="1275669"/>
          </a:xfrm>
        </p:spPr>
        <p:txBody>
          <a:bodyPr anchor="b">
            <a:normAutofit/>
          </a:bodyPr>
          <a:lstStyle/>
          <a:p>
            <a:pPr algn="ctr"/>
            <a:r>
              <a:rPr lang="ru-RU" b="1" i="1" dirty="0"/>
              <a:t>Гомеровский вопрос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976A23-76C1-477A-8B2C-95FC16A29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0902" y="1998436"/>
            <a:ext cx="4862811" cy="383842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ctr">
              <a:lnSpc>
                <a:spcPct val="100000"/>
              </a:lnSpc>
              <a:buFont typeface="Arial"/>
              <a:buChar char="•"/>
            </a:pPr>
            <a:r>
              <a:rPr lang="ru-RU" sz="1400" b="1" i="1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 1795 год</a:t>
            </a:r>
            <a:r>
              <a:rPr lang="ru-RU" sz="1400" b="1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 -</a:t>
            </a:r>
            <a:r>
              <a:rPr lang="ru-RU" sz="1400" dirty="0">
                <a:solidFill>
                  <a:schemeClr val="tx1"/>
                </a:solidFill>
                <a:ea typeface="+mn-lt"/>
                <a:cs typeface="+mn-lt"/>
              </a:rPr>
              <a:t>Фридрих Август Вольф в предисловии к изданию текста поэм древнегреческого сказителя выдвинул теорию, которая получила название «Гомеровский вопрос». Основной смысл мнения ученого заключался в том, что поэзия во времена Гомера была устным искусством. Слепой странствующий сказитель не мог быть автором сложного художественного произведения. </a:t>
            </a:r>
          </a:p>
          <a:p>
            <a:pPr marL="342900" indent="-342900" algn="ctr">
              <a:lnSpc>
                <a:spcPct val="100000"/>
              </a:lnSpc>
              <a:buFont typeface="Arial"/>
              <a:buChar char="•"/>
            </a:pPr>
            <a:r>
              <a:rPr lang="ru-RU" sz="1400" b="1" dirty="0">
                <a:solidFill>
                  <a:schemeClr val="tx1"/>
                </a:solidFill>
                <a:highlight>
                  <a:srgbClr val="00FF00"/>
                </a:highlight>
                <a:ea typeface="+mn-lt"/>
                <a:cs typeface="+mn-lt"/>
              </a:rPr>
              <a:t>Гомер сочинял песни, гимны, музыкальные эпосы,</a:t>
            </a:r>
            <a:r>
              <a:rPr lang="ru-RU" sz="1400" dirty="0">
                <a:solidFill>
                  <a:schemeClr val="tx1"/>
                </a:solidFill>
                <a:ea typeface="+mn-lt"/>
                <a:cs typeface="+mn-lt"/>
              </a:rPr>
              <a:t> которые легли в основу «Илиады» и «Одиссеи». По мнению Вольфа, законченный вид поэмы получили, благодаря другим авторам.</a:t>
            </a:r>
          </a:p>
          <a:p>
            <a:pPr marL="342900" indent="-342900" algn="ctr">
              <a:lnSpc>
                <a:spcPct val="100000"/>
              </a:lnSpc>
              <a:buFont typeface="Arial"/>
              <a:buChar char="•"/>
            </a:pPr>
            <a:r>
              <a:rPr lang="ru-RU" sz="1400" b="1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Гомеровский вопрос</a:t>
            </a:r>
            <a:r>
              <a:rPr lang="ru-RU" sz="1400" dirty="0">
                <a:solidFill>
                  <a:schemeClr val="tx1"/>
                </a:solidFill>
                <a:ea typeface="+mn-lt"/>
                <a:cs typeface="+mn-lt"/>
              </a:rPr>
              <a:t> — </a:t>
            </a:r>
            <a:r>
              <a:rPr lang="ru-RU" sz="1400" i="1" u="sng" dirty="0">
                <a:solidFill>
                  <a:schemeClr val="tx1"/>
                </a:solidFill>
                <a:ea typeface="+mn-lt"/>
                <a:cs typeface="+mn-lt"/>
              </a:rPr>
              <a:t>совокупность проблем, относящихся к авторству древнегреческих эпических поэм «Илиада» и «Одиссея» и личности Гомера. </a:t>
            </a:r>
            <a:endParaRPr lang="ru-RU" sz="1400" i="1" u="sng">
              <a:solidFill>
                <a:schemeClr val="tx1"/>
              </a:solidFill>
            </a:endParaRP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7B03C25D-3770-4C43-950B-07FFFEBEC3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3145" r="32410"/>
          <a:stretch/>
        </p:blipFill>
        <p:spPr>
          <a:xfrm>
            <a:off x="1682" y="10"/>
            <a:ext cx="6096000" cy="6857990"/>
          </a:xfrm>
          <a:prstGeom prst="rect">
            <a:avLst/>
          </a:prstGeom>
        </p:spPr>
      </p:pic>
      <p:grpSp>
        <p:nvGrpSpPr>
          <p:cNvPr id="47" name="Group 46">
            <a:extLst>
              <a:ext uri="{FF2B5EF4-FFF2-40B4-BE49-F238E27FC236}">
                <a16:creationId xmlns:a16="http://schemas.microsoft.com/office/drawing/2014/main" id="{53745597-CF0F-4C14-83C4-612B382A9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710258" y="5849932"/>
            <a:ext cx="867485" cy="115439"/>
            <a:chOff x="8910933" y="1861308"/>
            <a:chExt cx="867485" cy="11543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71CB755-D435-4BD8-A3DB-B304ED0E7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B7F2CAE-48A1-4EAD-BDD1-4DA217AC0F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98FB73A0-9D61-4989-BA5F-7EF6308D8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519361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D3B3C7E-BC2D-4436-8B03-AC421FA66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920" y="157606"/>
            <a:ext cx="11870161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9B5D0C1-066E-4C02-A6B8-59FAE4A19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40546"/>
            <a:ext cx="867485" cy="115439"/>
            <a:chOff x="8910933" y="1861308"/>
            <a:chExt cx="867485" cy="115439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386904-AFDC-449E-8D1B-906B305EBD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70778F2-11E8-428C-8324-479CA9D6F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0BE89E-CB2D-48BA-A8D2-533FAAAA72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905C695-F54E-4EF8-8AEF-811D460E7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85CD2A3-2099-476E-9A85-55DC735FA2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159026"/>
            <a:ext cx="5938866" cy="654278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138B97-B999-4CBE-9EB9-AC3D11F99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9295" y="1066801"/>
            <a:ext cx="4612277" cy="216199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ru-RU" b="1" dirty="0">
                <a:ea typeface="+mj-lt"/>
                <a:cs typeface="+mj-lt"/>
              </a:rPr>
              <a:t>Фридрих Август Вольф</a:t>
            </a:r>
            <a:r>
              <a:rPr lang="ru-RU" dirty="0">
                <a:ea typeface="+mj-lt"/>
                <a:cs typeface="+mj-lt"/>
              </a:rPr>
              <a:t> (нем. </a:t>
            </a:r>
            <a:r>
              <a:rPr lang="de" i="1" dirty="0">
                <a:ea typeface="+mj-lt"/>
                <a:cs typeface="+mj-lt"/>
              </a:rPr>
              <a:t>Friedrich August Wolf</a:t>
            </a:r>
            <a:endParaRPr lang="ru-RU" dirty="0">
              <a:ea typeface="+mj-ea"/>
              <a:cs typeface="+mj-cs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435620-D30B-4797-9D94-73D497A0E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8230" y="4429280"/>
            <a:ext cx="5934406" cy="176551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i="1" u="sng" dirty="0" err="1">
                <a:solidFill>
                  <a:schemeClr val="tx1"/>
                </a:solidFill>
                <a:ea typeface="+mn-lt"/>
                <a:cs typeface="+mn-lt"/>
              </a:rPr>
              <a:t>Даты</a:t>
            </a:r>
            <a:r>
              <a:rPr lang="en-US" i="1" u="sng" dirty="0">
                <a:solidFill>
                  <a:schemeClr val="tx1"/>
                </a:solidFill>
                <a:ea typeface="+mn-lt"/>
                <a:cs typeface="+mn-lt"/>
              </a:rPr>
              <a:t> </a:t>
            </a:r>
            <a:r>
              <a:rPr lang="en-US" i="1" u="sng" dirty="0" err="1">
                <a:solidFill>
                  <a:schemeClr val="tx1"/>
                </a:solidFill>
                <a:ea typeface="+mn-lt"/>
                <a:cs typeface="+mn-lt"/>
              </a:rPr>
              <a:t>рождения</a:t>
            </a:r>
            <a:r>
              <a:rPr lang="en-US" i="1" u="sng" dirty="0">
                <a:solidFill>
                  <a:schemeClr val="tx1"/>
                </a:solidFill>
                <a:ea typeface="+mn-lt"/>
                <a:cs typeface="+mn-lt"/>
              </a:rPr>
              <a:t>/</a:t>
            </a:r>
            <a:r>
              <a:rPr lang="en-US" i="1" u="sng" dirty="0" err="1">
                <a:solidFill>
                  <a:schemeClr val="tx1"/>
                </a:solidFill>
                <a:ea typeface="+mn-lt"/>
                <a:cs typeface="+mn-lt"/>
              </a:rPr>
              <a:t>смерти</a:t>
            </a:r>
            <a:r>
              <a:rPr lang="en-US" i="1" u="sng" dirty="0">
                <a:solidFill>
                  <a:schemeClr val="tx1"/>
                </a:solidFill>
                <a:ea typeface="+mn-lt"/>
                <a:cs typeface="+mn-lt"/>
              </a:rPr>
              <a:t>:</a:t>
            </a:r>
            <a:endParaRPr lang="ru-RU" i="1" u="sng" dirty="0">
              <a:solidFill>
                <a:schemeClr val="tx1"/>
              </a:solidFill>
              <a:ea typeface="+mn-lt"/>
              <a:cs typeface="+mn-lt"/>
            </a:endParaRP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15февраля 1759 </a:t>
            </a:r>
            <a:r>
              <a:rPr lang="en-US" b="1" dirty="0" err="1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года</a:t>
            </a:r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 — 8 </a:t>
            </a:r>
            <a:r>
              <a:rPr lang="en-US" b="1" dirty="0" err="1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августа</a:t>
            </a:r>
            <a:r>
              <a:rPr lang="en-US" b="1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 1824 </a:t>
            </a:r>
            <a:r>
              <a:rPr lang="en-US" b="1" dirty="0" err="1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года</a:t>
            </a:r>
            <a:endParaRPr lang="en-US" dirty="0" err="1">
              <a:solidFill>
                <a:schemeClr val="tx1"/>
              </a:solidFill>
              <a:ea typeface="+mn-lt"/>
              <a:cs typeface="+mn-lt"/>
            </a:endParaRP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b="1" i="1" dirty="0" err="1">
                <a:solidFill>
                  <a:schemeClr val="tx1"/>
                </a:solidFill>
                <a:highlight>
                  <a:srgbClr val="00FF00"/>
                </a:highlight>
                <a:ea typeface="+mn-lt"/>
                <a:cs typeface="+mn-lt"/>
              </a:rPr>
              <a:t>Немецкий</a:t>
            </a:r>
            <a:r>
              <a:rPr lang="en-US" b="1" i="1" dirty="0">
                <a:solidFill>
                  <a:schemeClr val="tx1"/>
                </a:solidFill>
                <a:highlight>
                  <a:srgbClr val="00FF00"/>
                </a:highlight>
                <a:ea typeface="+mn-lt"/>
                <a:cs typeface="+mn-lt"/>
              </a:rPr>
              <a:t> </a:t>
            </a:r>
            <a:r>
              <a:rPr lang="en-US" b="1" i="1" dirty="0" err="1">
                <a:solidFill>
                  <a:schemeClr val="tx1"/>
                </a:solidFill>
                <a:highlight>
                  <a:srgbClr val="00FF00"/>
                </a:highlight>
                <a:ea typeface="+mn-lt"/>
                <a:cs typeface="+mn-lt"/>
              </a:rPr>
              <a:t>филолог-классик</a:t>
            </a:r>
            <a:endParaRPr lang="en-US" b="1" i="1">
              <a:solidFill>
                <a:schemeClr val="tx1"/>
              </a:solidFill>
              <a:highlight>
                <a:srgbClr val="00FF00"/>
              </a:highlight>
            </a:endParaRPr>
          </a:p>
        </p:txBody>
      </p:sp>
      <p:pic>
        <p:nvPicPr>
          <p:cNvPr id="4" name="Рисунок 4" descr="Изображение выглядит как текст, человек, мужчина, старый&#10;&#10;Автоматически созданное описание">
            <a:extLst>
              <a:ext uri="{FF2B5EF4-FFF2-40B4-BE49-F238E27FC236}">
                <a16:creationId xmlns:a16="http://schemas.microsoft.com/office/drawing/2014/main" id="{CD656B5A-EDF8-435D-B3EE-4A4E2F8180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" b="5269"/>
          <a:stretch/>
        </p:blipFill>
        <p:spPr>
          <a:xfrm>
            <a:off x="20" y="10"/>
            <a:ext cx="5938847" cy="685799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92979E8-2E86-433E-A7E4-5F102E45A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31691" y="4237480"/>
            <a:ext cx="867485" cy="115439"/>
            <a:chOff x="8910933" y="1861308"/>
            <a:chExt cx="867485" cy="11543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DDEF0D5-EF9F-43D4-BF40-27A3121E0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1438B34-2B34-4614-B3B4-D09927150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2C691BDB-93D3-4721-903C-45DD9590F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217518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9">
            <a:extLst>
              <a:ext uri="{FF2B5EF4-FFF2-40B4-BE49-F238E27FC236}">
                <a16:creationId xmlns:a16="http://schemas.microsoft.com/office/drawing/2014/main" id="{158E38A4-F699-490C-8D1F-E8AD332D9B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939C6AAB-48AC-41A3-95C2-6BF83715DF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3">
            <a:extLst>
              <a:ext uri="{FF2B5EF4-FFF2-40B4-BE49-F238E27FC236}">
                <a16:creationId xmlns:a16="http://schemas.microsoft.com/office/drawing/2014/main" id="{F6EE861B-7D2F-4B7C-A6E3-5937E81B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0903" y="159026"/>
            <a:ext cx="5778697" cy="65427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EE3EB-0CFE-4FAD-9F9F-6FDD57D0A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9264" y="733100"/>
            <a:ext cx="4618836" cy="1275669"/>
          </a:xfrm>
        </p:spPr>
        <p:txBody>
          <a:bodyPr anchor="b">
            <a:normAutofit/>
          </a:bodyPr>
          <a:lstStyle/>
          <a:p>
            <a:pPr algn="ctr"/>
            <a:r>
              <a:rPr lang="ru-RU" dirty="0"/>
              <a:t>Слепота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501B722-D910-4BDA-BFAC-0C308F2D5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3745" y="1994926"/>
            <a:ext cx="5553606" cy="385793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 algn="ctr">
              <a:lnSpc>
                <a:spcPct val="100000"/>
              </a:lnSpc>
              <a:buFont typeface="Arial"/>
              <a:buChar char="•"/>
            </a:pPr>
            <a:r>
              <a:rPr lang="ru-RU" sz="1900" dirty="0">
                <a:solidFill>
                  <a:schemeClr val="tx1"/>
                </a:solidFill>
                <a:ea typeface="+mn-lt"/>
                <a:cs typeface="+mn-lt"/>
              </a:rPr>
              <a:t>Некоторые исследователи творчества Гомера говорят о том, </a:t>
            </a:r>
            <a:r>
              <a:rPr lang="ru-RU" sz="1900" b="1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что поэт был зрячим.</a:t>
            </a:r>
            <a:r>
              <a:rPr lang="ru-RU" sz="1900" dirty="0">
                <a:solidFill>
                  <a:schemeClr val="tx1"/>
                </a:solidFill>
                <a:ea typeface="+mn-lt"/>
                <a:cs typeface="+mn-lt"/>
              </a:rPr>
              <a:t> В пользу отсутствия у сказителя недуга говорит тот факт, </a:t>
            </a:r>
            <a:r>
              <a:rPr lang="ru-RU" sz="1900" b="1" dirty="0">
                <a:solidFill>
                  <a:schemeClr val="tx1"/>
                </a:solidFill>
                <a:highlight>
                  <a:srgbClr val="00FF00"/>
                </a:highlight>
                <a:ea typeface="+mn-lt"/>
                <a:cs typeface="+mn-lt"/>
              </a:rPr>
              <a:t>что философы и мыслители считались в Древней Греции людьми, лишенными обычного зрения, но имеющими дар смотреть в суть </a:t>
            </a:r>
            <a:r>
              <a:rPr lang="ru-RU" sz="1900" b="1" i="1" dirty="0">
                <a:solidFill>
                  <a:schemeClr val="tx1"/>
                </a:solidFill>
                <a:highlight>
                  <a:srgbClr val="00FF00"/>
                </a:highlight>
                <a:ea typeface="+mn-lt"/>
                <a:cs typeface="+mn-lt"/>
              </a:rPr>
              <a:t>вещей. </a:t>
            </a:r>
            <a:endParaRPr lang="ru-RU" b="1" i="1">
              <a:solidFill>
                <a:schemeClr val="tx1"/>
              </a:solidFill>
              <a:highlight>
                <a:srgbClr val="00FF00"/>
              </a:highlight>
            </a:endParaRPr>
          </a:p>
          <a:p>
            <a:pPr marL="342900" indent="-342900" algn="ctr">
              <a:lnSpc>
                <a:spcPct val="100000"/>
              </a:lnSpc>
              <a:buFont typeface="Arial"/>
              <a:buChar char="•"/>
            </a:pPr>
            <a:r>
              <a:rPr lang="ru-RU" sz="1900" b="1" i="1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Слепота </a:t>
            </a:r>
            <a:r>
              <a:rPr lang="ru-RU" sz="1900" i="1" dirty="0">
                <a:solidFill>
                  <a:schemeClr val="tx1"/>
                </a:solidFill>
                <a:ea typeface="+mn-lt"/>
                <a:cs typeface="+mn-lt"/>
              </a:rPr>
              <a:t>могла быть </a:t>
            </a:r>
            <a:r>
              <a:rPr lang="ru-RU" sz="1900" b="1" i="1" dirty="0">
                <a:solidFill>
                  <a:schemeClr val="tx1"/>
                </a:solidFill>
                <a:highlight>
                  <a:srgbClr val="FFFF00"/>
                </a:highlight>
                <a:ea typeface="+mn-lt"/>
                <a:cs typeface="+mn-lt"/>
              </a:rPr>
              <a:t>синонимом мудрости.</a:t>
            </a:r>
            <a:r>
              <a:rPr lang="ru-RU" sz="1900" i="1" dirty="0">
                <a:solidFill>
                  <a:schemeClr val="tx1"/>
                </a:solidFill>
                <a:ea typeface="+mn-lt"/>
                <a:cs typeface="+mn-lt"/>
              </a:rPr>
              <a:t> </a:t>
            </a:r>
            <a:endParaRPr lang="ru-RU" sz="1900">
              <a:solidFill>
                <a:schemeClr val="tx1"/>
              </a:solidFill>
              <a:ea typeface="+mn-lt"/>
              <a:cs typeface="+mn-lt"/>
            </a:endParaRPr>
          </a:p>
          <a:p>
            <a:pPr marL="342900" indent="-342900" algn="ctr">
              <a:lnSpc>
                <a:spcPct val="100000"/>
              </a:lnSpc>
              <a:buFont typeface="Arial"/>
              <a:buChar char="•"/>
            </a:pPr>
            <a:r>
              <a:rPr lang="ru-RU" sz="1900" dirty="0">
                <a:solidFill>
                  <a:schemeClr val="tx1"/>
                </a:solidFill>
                <a:ea typeface="+mn-lt"/>
                <a:cs typeface="+mn-lt"/>
              </a:rPr>
              <a:t>Гомер считался одним из создателей всеобъемлющей картины мира, автором родословной богов. Мудрость его была для всех очевидной. </a:t>
            </a:r>
            <a:endParaRPr lang="ru-RU" sz="1900">
              <a:solidFill>
                <a:schemeClr val="tx1"/>
              </a:solidFill>
            </a:endParaRPr>
          </a:p>
        </p:txBody>
      </p:sp>
      <p:pic>
        <p:nvPicPr>
          <p:cNvPr id="5" name="Рисунок 5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2B06A44A-39F8-4BAD-B73D-EFB03CDC15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7828" r="12838" b="-1"/>
          <a:stretch/>
        </p:blipFill>
        <p:spPr>
          <a:xfrm>
            <a:off x="1682" y="10"/>
            <a:ext cx="6096000" cy="685799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3745597-CF0F-4C14-83C4-612B382A9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710258" y="5849932"/>
            <a:ext cx="867485" cy="115439"/>
            <a:chOff x="8910933" y="1861308"/>
            <a:chExt cx="867485" cy="11543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71CB755-D435-4BD8-A3DB-B304ED0E74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B7F2CAE-48A1-4EAD-BDD1-4DA217AC0F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8FB73A0-9D61-4989-BA5F-7EF6308D8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059C0A9-1008-47F6-A03B-0BBE9806F716}"/>
              </a:ext>
            </a:extLst>
          </p:cNvPr>
          <p:cNvSpPr txBox="1"/>
          <p:nvPr/>
        </p:nvSpPr>
        <p:spPr>
          <a:xfrm>
            <a:off x="6383594" y="6051753"/>
            <a:ext cx="560684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b="1" i="1" dirty="0">
                <a:ea typeface="+mn-lt"/>
                <a:cs typeface="+mn-lt"/>
              </a:rPr>
              <a:t>"Какое слово скажешь, такое в ответ и услышишь"</a:t>
            </a:r>
            <a:endParaRPr lang="ru-RU" b="1" i="1"/>
          </a:p>
        </p:txBody>
      </p:sp>
      <p:pic>
        <p:nvPicPr>
          <p:cNvPr id="21" name="Рисунок 10">
            <a:extLst>
              <a:ext uri="{FF2B5EF4-FFF2-40B4-BE49-F238E27FC236}">
                <a16:creationId xmlns:a16="http://schemas.microsoft.com/office/drawing/2014/main" id="{D5028764-EF22-41C7-B9F6-BEDE489DBE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8180" y="5965487"/>
            <a:ext cx="627588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07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1A01047-632B-4F57-9CDB-AA680D5BB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Закрыть страницы с сердечками в книге">
            <a:extLst>
              <a:ext uri="{FF2B5EF4-FFF2-40B4-BE49-F238E27FC236}">
                <a16:creationId xmlns:a16="http://schemas.microsoft.com/office/drawing/2014/main" id="{6A44F749-CD89-4618-8A0F-C3E5716C76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28" r="-2" b="-2"/>
          <a:stretch/>
        </p:blipFill>
        <p:spPr>
          <a:xfrm>
            <a:off x="20" y="-48370"/>
            <a:ext cx="12191980" cy="6942657"/>
          </a:xfrm>
          <a:prstGeom prst="rect">
            <a:avLst/>
          </a:prstGeom>
        </p:spPr>
      </p:pic>
      <p:sp>
        <p:nvSpPr>
          <p:cNvPr id="11" name="Rectangle 5">
            <a:extLst>
              <a:ext uri="{FF2B5EF4-FFF2-40B4-BE49-F238E27FC236}">
                <a16:creationId xmlns:a16="http://schemas.microsoft.com/office/drawing/2014/main" id="{48EF695B-E7DE-4164-862A-9CD06DFB0E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3900" y="723900"/>
            <a:ext cx="4580642" cy="5494694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58886 w 6096000"/>
              <a:gd name="connsiteY3" fmla="*/ 6858000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3037115 w 6096000"/>
              <a:gd name="connsiteY3" fmla="*/ 5889172 h 6858000"/>
              <a:gd name="connsiteX4" fmla="*/ 0 w 6096000"/>
              <a:gd name="connsiteY4" fmla="*/ 6858000 h 6858000"/>
              <a:gd name="connsiteX5" fmla="*/ 0 w 6096000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3037115" y="588917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FA9EBAF-4065-4169-93DF-9950A718B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8883" y="1000366"/>
            <a:ext cx="3995397" cy="1239627"/>
          </a:xfrm>
        </p:spPr>
        <p:txBody>
          <a:bodyPr anchor="b">
            <a:normAutofit/>
          </a:bodyPr>
          <a:lstStyle/>
          <a:p>
            <a:pPr algn="ctr"/>
            <a:r>
              <a:rPr lang="ru-RU" dirty="0"/>
              <a:t>Произведения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CDDCD9-3DE3-4546-AEC0-DF66A6AE1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8883" y="2751347"/>
            <a:ext cx="3986962" cy="291666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>
              <a:buFont typeface="Arial"/>
              <a:buChar char="•"/>
            </a:pPr>
            <a:r>
              <a:rPr lang="ru-RU">
                <a:ea typeface="+mn-lt"/>
                <a:cs typeface="+mn-lt"/>
              </a:rPr>
              <a:t>«Илиады» и «Одиссеи»</a:t>
            </a:r>
            <a:endParaRPr lang="ru-RU" dirty="0"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r>
              <a:rPr lang="ru-RU">
                <a:ea typeface="+mn-lt"/>
                <a:cs typeface="+mn-lt"/>
              </a:rPr>
              <a:t>комическая поэма «Маргит» и «Гомеровских гимн». </a:t>
            </a:r>
          </a:p>
          <a:p>
            <a:pPr marL="342900" indent="-342900">
              <a:buFont typeface="Arial"/>
              <a:buChar char="•"/>
            </a:pPr>
            <a:r>
              <a:rPr lang="ru-RU">
                <a:ea typeface="+mn-lt"/>
                <a:cs typeface="+mn-lt"/>
              </a:rPr>
              <a:t>цикл текстов о возвращении героев Троянской войны в Грецию: «Киприи», «Взятие Илиона», «Эфиопида», «Малая Илиада», «Возвращения».</a:t>
            </a:r>
            <a:br>
              <a:rPr lang="ru-RU" dirty="0"/>
            </a:br>
            <a:endParaRPr lang="ru-RU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5ADB088-C125-457F-9C61-DFE21DCEF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80479" y="2543656"/>
            <a:ext cx="867485" cy="115439"/>
            <a:chOff x="8910933" y="1861308"/>
            <a:chExt cx="867485" cy="11543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DE177E3-7A50-4A27-B466-79375BA19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F53D207-3550-41FA-BBC0-A5220E734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6EF5A581-4EC8-4E1B-BF64-8A1FE8530F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7CB007A-4394-4DD4-BD76-6853691867DA}"/>
              </a:ext>
            </a:extLst>
          </p:cNvPr>
          <p:cNvSpPr txBox="1"/>
          <p:nvPr/>
        </p:nvSpPr>
        <p:spPr>
          <a:xfrm>
            <a:off x="5909735" y="6212114"/>
            <a:ext cx="656529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b="1">
                <a:solidFill>
                  <a:srgbClr val="00B050"/>
                </a:solidFill>
                <a:highlight>
                  <a:srgbClr val="000000"/>
                </a:highlight>
                <a:ea typeface="+mn-lt"/>
                <a:cs typeface="+mn-lt"/>
              </a:rPr>
              <a:t>"Об одном следует говорить, о другом — молчать"</a:t>
            </a:r>
            <a:endParaRPr lang="ru-RU" b="1">
              <a:solidFill>
                <a:srgbClr val="00B050"/>
              </a:solidFill>
              <a:highlight>
                <a:srgbClr val="000000"/>
              </a:highlight>
            </a:endParaRPr>
          </a:p>
        </p:txBody>
      </p:sp>
      <p:pic>
        <p:nvPicPr>
          <p:cNvPr id="6" name="Рисунок 10">
            <a:extLst>
              <a:ext uri="{FF2B5EF4-FFF2-40B4-BE49-F238E27FC236}">
                <a16:creationId xmlns:a16="http://schemas.microsoft.com/office/drawing/2014/main" id="{33AD60B5-174A-44FF-B96F-9E757EEA6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228" y="5917106"/>
            <a:ext cx="627588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04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AB7CFDD-E67B-4078-9BD0-D09D4200E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141AB71D-B672-4D64-967E-BEA97EC996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923" r="10188"/>
          <a:stretch/>
        </p:blipFill>
        <p:spPr>
          <a:xfrm>
            <a:off x="-1" y="10"/>
            <a:ext cx="12192000" cy="685798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DAEF25D-C97E-48E9-B20C-FEFC2EC6E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473200"/>
            <a:ext cx="12191999" cy="53848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42000">
                <a:srgbClr val="000000">
                  <a:alpha val="41000"/>
                </a:srgbClr>
              </a:gs>
              <a:gs pos="100000">
                <a:srgbClr val="000000">
                  <a:alpha val="67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D78665-B8DA-420E-8D8A-C361411DF3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55401" y="1066800"/>
            <a:ext cx="7272408" cy="264679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900" b="1" i="1">
                <a:solidFill>
                  <a:schemeClr val="tx1"/>
                </a:solidFill>
                <a:highlight>
                  <a:srgbClr val="FFFF00"/>
                </a:highlight>
                <a:ea typeface="+mj-lt"/>
                <a:cs typeface="+mj-lt"/>
              </a:rPr>
              <a:t>Творчество Гомера было очень популярно в Древней Греции.</a:t>
            </a:r>
            <a:r>
              <a:rPr lang="ru-RU" sz="900" i="1" dirty="0">
                <a:solidFill>
                  <a:srgbClr val="FFFFFF"/>
                </a:solidFill>
                <a:ea typeface="+mj-lt"/>
                <a:cs typeface="+mj-lt"/>
              </a:rPr>
              <a:t> </a:t>
            </a:r>
            <a:r>
              <a:rPr lang="ru-RU" sz="900" i="1">
                <a:solidFill>
                  <a:srgbClr val="FFFFFF"/>
                </a:solidFill>
                <a:ea typeface="+mj-lt"/>
                <a:cs typeface="+mj-lt"/>
              </a:rPr>
              <a:t>Около половины всех найденных папирусных древнегреческих свитков являются отрывками из разных произведений поэта.Сочинения сказителя передавалось в устной форме. Поэмы, которые мы знаем сегодня, были собраны и структурированы в целостные произведения из разрозненных песен армией поэтов афинского тирана Писистрата. Некоторые части текстов были отредактированы с учетом пожеланий заказчика.</a:t>
            </a: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900" i="1">
                <a:solidFill>
                  <a:srgbClr val="FFFFFF"/>
                </a:solidFill>
                <a:ea typeface="+mj-lt"/>
                <a:cs typeface="+mj-lt"/>
              </a:rPr>
              <a:t>Советский прозаик Осип Мандельштам </a:t>
            </a:r>
            <a:r>
              <a:rPr lang="ru-RU" sz="900" b="1" i="1">
                <a:solidFill>
                  <a:schemeClr val="tx1"/>
                </a:solidFill>
                <a:highlight>
                  <a:srgbClr val="00FF00"/>
                </a:highlight>
                <a:ea typeface="+mj-lt"/>
                <a:cs typeface="+mj-lt"/>
              </a:rPr>
              <a:t>в 1915 году</a:t>
            </a:r>
            <a:r>
              <a:rPr lang="ru-RU" sz="900" i="1" dirty="0">
                <a:solidFill>
                  <a:schemeClr val="tx1"/>
                </a:solidFill>
                <a:ea typeface="+mj-lt"/>
                <a:cs typeface="+mj-lt"/>
              </a:rPr>
              <a:t> </a:t>
            </a:r>
            <a:r>
              <a:rPr lang="ru-RU" sz="900" i="1">
                <a:solidFill>
                  <a:schemeClr val="tx1"/>
                </a:solidFill>
                <a:highlight>
                  <a:srgbClr val="00FF00"/>
                </a:highlight>
                <a:ea typeface="+mj-lt"/>
                <a:cs typeface="+mj-lt"/>
              </a:rPr>
              <a:t>написал стихотворения «Бессонница. Гомер. Тугие паруса»</a:t>
            </a:r>
            <a:r>
              <a:rPr lang="ru-RU" sz="900" i="1">
                <a:solidFill>
                  <a:schemeClr val="tx1"/>
                </a:solidFill>
                <a:ea typeface="+mj-lt"/>
                <a:cs typeface="+mj-lt"/>
              </a:rPr>
              <a:t>, </a:t>
            </a:r>
            <a:r>
              <a:rPr lang="ru-RU" sz="900" b="1" i="1">
                <a:solidFill>
                  <a:schemeClr val="tx1"/>
                </a:solidFill>
                <a:highlight>
                  <a:srgbClr val="00FF00"/>
                </a:highlight>
                <a:ea typeface="+mj-lt"/>
                <a:cs typeface="+mj-lt"/>
              </a:rPr>
              <a:t>в котором взывал к сказителю и героям </a:t>
            </a:r>
            <a:endParaRPr lang="ru-RU" sz="900" b="1" i="1">
              <a:solidFill>
                <a:schemeClr val="tx1"/>
              </a:solidFill>
              <a:highlight>
                <a:srgbClr val="00FF00"/>
              </a:highlight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ru-RU" sz="900" b="1">
                <a:solidFill>
                  <a:schemeClr val="tx1"/>
                </a:solidFill>
                <a:highlight>
                  <a:srgbClr val="FFFF00"/>
                </a:highlight>
                <a:ea typeface="+mj-lt"/>
                <a:cs typeface="+mj-lt"/>
              </a:rPr>
              <a:t>Поэт распространял свои произведения</a:t>
            </a:r>
            <a:r>
              <a:rPr lang="ru-RU" sz="900" dirty="0">
                <a:solidFill>
                  <a:schemeClr val="tx1"/>
                </a:solidFill>
                <a:ea typeface="+mj-lt"/>
                <a:cs typeface="+mj-lt"/>
              </a:rPr>
              <a:t> </a:t>
            </a:r>
            <a:r>
              <a:rPr lang="ru-RU" sz="900">
                <a:solidFill>
                  <a:schemeClr val="bg1"/>
                </a:solidFill>
                <a:ea typeface="+mj-lt"/>
                <a:cs typeface="+mj-lt"/>
              </a:rPr>
              <a:t>за пределами Древней Греции</a:t>
            </a:r>
            <a:r>
              <a:rPr lang="ru-RU" sz="900" dirty="0">
                <a:solidFill>
                  <a:schemeClr val="tx1"/>
                </a:solidFill>
                <a:ea typeface="+mj-lt"/>
                <a:cs typeface="+mj-lt"/>
              </a:rPr>
              <a:t> </a:t>
            </a:r>
            <a:r>
              <a:rPr lang="ru-RU" sz="900" b="1">
                <a:solidFill>
                  <a:schemeClr val="tx1"/>
                </a:solidFill>
                <a:highlight>
                  <a:srgbClr val="FFFF00"/>
                </a:highlight>
                <a:ea typeface="+mj-lt"/>
                <a:cs typeface="+mj-lt"/>
              </a:rPr>
              <a:t>при помощи</a:t>
            </a:r>
            <a:r>
              <a:rPr lang="ru-RU" sz="900" dirty="0">
                <a:solidFill>
                  <a:schemeClr val="tx1"/>
                </a:solidFill>
                <a:ea typeface="+mj-lt"/>
                <a:cs typeface="+mj-lt"/>
              </a:rPr>
              <a:t> </a:t>
            </a:r>
            <a:r>
              <a:rPr lang="ru-RU" sz="900" b="1">
                <a:solidFill>
                  <a:schemeClr val="tx1"/>
                </a:solidFill>
                <a:highlight>
                  <a:srgbClr val="FFFF00"/>
                </a:highlight>
                <a:ea typeface="+mj-lt"/>
                <a:cs typeface="+mj-lt"/>
              </a:rPr>
              <a:t>учеников.</a:t>
            </a:r>
            <a:r>
              <a:rPr lang="ru-RU" sz="900">
                <a:solidFill>
                  <a:srgbClr val="FFFFFF"/>
                </a:solidFill>
                <a:ea typeface="+mj-lt"/>
                <a:cs typeface="+mj-lt"/>
              </a:rPr>
              <a:t> Их называли Гомеридами. Они странствовали по разным городам, исполняя на площадях произведения своего учителя.</a:t>
            </a:r>
            <a:endParaRPr lang="ru-RU" sz="900">
              <a:solidFill>
                <a:srgbClr val="FFFFFF"/>
              </a:solidFill>
            </a:endParaRPr>
          </a:p>
          <a:p>
            <a:pPr marL="457200" indent="-457200">
              <a:lnSpc>
                <a:spcPct val="100000"/>
              </a:lnSpc>
              <a:buFont typeface="Arial"/>
              <a:buChar char="•"/>
            </a:pPr>
            <a:endParaRPr lang="ru-RU" sz="900">
              <a:solidFill>
                <a:srgbClr val="FFFFFF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E85514-1C43-43B0-9CF3-F27DEE0264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149" y="4950545"/>
            <a:ext cx="11845989" cy="5075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>
                <a:solidFill>
                  <a:srgbClr val="FFFFFF"/>
                </a:solidFill>
                <a:ea typeface="+mn-lt"/>
                <a:cs typeface="+mn-lt"/>
              </a:rPr>
              <a:t>"Всё скоротечно; всего же, что ни цветёт, ни живёт на земле, человек скоротечней"</a:t>
            </a:r>
            <a:endParaRPr lang="ru-RU">
              <a:solidFill>
                <a:srgbClr val="FFFFFF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1B7537E-7B93-4306-B9DF-4CD583E0AA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662258" y="4237480"/>
            <a:ext cx="867485" cy="115439"/>
            <a:chOff x="8910933" y="1861308"/>
            <a:chExt cx="867485" cy="11543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0AB796C-11E6-468E-9C0D-38940D8E2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64825" flipH="1">
              <a:off x="9286956" y="1861308"/>
              <a:ext cx="115439" cy="115439"/>
            </a:xfrm>
            <a:prstGeom prst="rect">
              <a:avLst/>
            </a:prstGeom>
            <a:noFill/>
            <a:ln w="15875"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FC9ACE4-DF02-4B56-B482-DDAD2EC09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426289" y="1919027"/>
              <a:ext cx="352129" cy="0"/>
            </a:xfrm>
            <a:prstGeom prst="line">
              <a:avLst/>
            </a:prstGeom>
            <a:ln w="158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99CC309-9401-4122-8206-A304650EFC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8910933" y="1919027"/>
              <a:ext cx="352129" cy="0"/>
            </a:xfrm>
            <a:prstGeom prst="line">
              <a:avLst/>
            </a:prstGeom>
            <a:ln w="158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Рисунок 10">
            <a:extLst>
              <a:ext uri="{FF2B5EF4-FFF2-40B4-BE49-F238E27FC236}">
                <a16:creationId xmlns:a16="http://schemas.microsoft.com/office/drawing/2014/main" id="{92E537F2-B2B1-4D00-B66B-E5E22D60D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744" y="4688074"/>
            <a:ext cx="627588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9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AdornVTI">
  <a:themeElements>
    <a:clrScheme name="GC1">
      <a:dk1>
        <a:sysClr val="windowText" lastClr="000000"/>
      </a:dk1>
      <a:lt1>
        <a:sysClr val="window" lastClr="FFFFFF"/>
      </a:lt1>
      <a:dk2>
        <a:srgbClr val="2C2830"/>
      </a:dk2>
      <a:lt2>
        <a:srgbClr val="E0DCE1"/>
      </a:lt2>
      <a:accent1>
        <a:srgbClr val="908193"/>
      </a:accent1>
      <a:accent2>
        <a:srgbClr val="A08889"/>
      </a:accent2>
      <a:accent3>
        <a:srgbClr val="B48C7E"/>
      </a:accent3>
      <a:accent4>
        <a:srgbClr val="809C9B"/>
      </a:accent4>
      <a:accent5>
        <a:srgbClr val="899F91"/>
      </a:accent5>
      <a:accent6>
        <a:srgbClr val="728274"/>
      </a:accent6>
      <a:hlink>
        <a:srgbClr val="837585"/>
      </a:hlink>
      <a:folHlink>
        <a:srgbClr val="677E83"/>
      </a:folHlink>
    </a:clrScheme>
    <a:fontScheme name="Bembo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dornVTI" id="{497E3FA9-5A27-4D12-9D04-917BEF3D1303}" vid="{34192A01-61CA-4566-9818-841C607496F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AdornVTI</vt:lpstr>
      <vt:lpstr>Древнегреческий философ  Гомер</vt:lpstr>
      <vt:lpstr>Гомер (850 г. до н. э.-760 г. до н. э.)   </vt:lpstr>
      <vt:lpstr>Биография</vt:lpstr>
      <vt:lpstr>Становление поэта </vt:lpstr>
      <vt:lpstr>Гомеровский вопрос</vt:lpstr>
      <vt:lpstr>Фридрих Август Вольф (нем. Friedrich August Wolf</vt:lpstr>
      <vt:lpstr>Слепота</vt:lpstr>
      <vt:lpstr>Произведения</vt:lpstr>
      <vt:lpstr>Творчество Гомера было очень популярно в Древней Греции. Около половины всех найденных папирусных древнегреческих свитков являются отрывками из разных произведений поэта.Сочинения сказителя передавалось в устной форме. Поэмы, которые мы знаем сегодня, были собраны и структурированы в целостные произведения из разрозненных песен армией поэтов афинского тирана Писистрата. Некоторые части текстов были отредактированы с учетом пожеланий заказчика. Советский прозаик Осип Мандельштам в 1915 году написал стихотворения «Бессонница. Гомер. Тугие паруса», в котором взывал к сказителю и героям  Поэт распространял свои произведения за пределами Древней Греции при помощи учеников. Их называли Гомеридами. Они странствовали по разным городам, исполняя на площадях произведения своего учителя.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/>
  <cp:revision>495</cp:revision>
  <dcterms:created xsi:type="dcterms:W3CDTF">2021-10-09T06:56:13Z</dcterms:created>
  <dcterms:modified xsi:type="dcterms:W3CDTF">2021-10-10T10:04:45Z</dcterms:modified>
</cp:coreProperties>
</file>