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 smtClean="0"/>
              <a:t>Зразок підзаголовка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A66AE-81F5-474A-B74B-EE41E9320F19}" type="datetimeFigureOut">
              <a:rPr lang="uk-UA" smtClean="0"/>
              <a:t>22.02.2023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A66AE-81F5-474A-B74B-EE41E9320F19}" type="datetimeFigureOut">
              <a:rPr lang="uk-UA" smtClean="0"/>
              <a:t>22.02.2023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A66AE-81F5-474A-B74B-EE41E9320F19}" type="datetimeFigureOut">
              <a:rPr lang="uk-UA" smtClean="0"/>
              <a:t>22.02.2023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A66AE-81F5-474A-B74B-EE41E9320F19}" type="datetimeFigureOut">
              <a:rPr lang="uk-UA" smtClean="0"/>
              <a:t>22.02.2023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A66AE-81F5-474A-B74B-EE41E9320F19}" type="datetimeFigureOut">
              <a:rPr lang="uk-UA" smtClean="0"/>
              <a:t>22.02.2023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A66AE-81F5-474A-B74B-EE41E9320F19}" type="datetimeFigureOut">
              <a:rPr lang="uk-UA" smtClean="0"/>
              <a:t>22.02.2023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A66AE-81F5-474A-B74B-EE41E9320F19}" type="datetimeFigureOut">
              <a:rPr lang="uk-UA" smtClean="0"/>
              <a:t>22.02.2023</a:t>
            </a:fld>
            <a:endParaRPr lang="uk-UA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A66AE-81F5-474A-B74B-EE41E9320F19}" type="datetimeFigureOut">
              <a:rPr lang="uk-UA" smtClean="0"/>
              <a:t>22.02.2023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A66AE-81F5-474A-B74B-EE41E9320F19}" type="datetimeFigureOut">
              <a:rPr lang="uk-UA" smtClean="0"/>
              <a:t>22.02.2023</a:t>
            </a:fld>
            <a:endParaRPr lang="uk-UA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A66AE-81F5-474A-B74B-EE41E9320F19}" type="datetimeFigureOut">
              <a:rPr lang="uk-UA" smtClean="0"/>
              <a:t>22.02.2023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A66AE-81F5-474A-B74B-EE41E9320F19}" type="datetimeFigureOut">
              <a:rPr lang="uk-UA" smtClean="0"/>
              <a:t>22.02.2023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0A66AE-81F5-474A-B74B-EE41E9320F19}" type="datetimeFigureOut">
              <a:rPr lang="uk-UA" smtClean="0"/>
              <a:t>22.02.2023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4F593F-0D5B-4CF0-BEE2-6583C73E7271}" type="slidenum">
              <a:rPr lang="uk-UA" smtClean="0"/>
              <a:t>‹№›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Лучшая книга о женщинах: путешествие во времени</a:t>
            </a:r>
            <a:endParaRPr lang="uk-UA" dirty="0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197735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err="1"/>
              <a:t>Лучшая</a:t>
            </a:r>
            <a:r>
              <a:rPr lang="uk-UA" dirty="0"/>
              <a:t> книга о </a:t>
            </a:r>
            <a:r>
              <a:rPr lang="uk-UA" dirty="0" err="1"/>
              <a:t>женщинах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/>
              <a:t>Эта книга — идеальный способ исследовать жизнь женщин и их уникальный опыт. Она написана увлекательным и сильным стилем, освещая борьбу и триумфы женщин на протяжении всей истории. Через истории и анекдоты эта книга раскрывает силу и мужество женщин во всех сферах жизни.</a:t>
            </a:r>
          </a:p>
          <a:p>
            <a:r>
              <a:rPr lang="ru-RU" dirty="0"/>
              <a:t>Книга наполнена яркими иллюстрациями и фотографиями, передающими красоту и разнообразие женщин всего мира. Он побуждает читателей глубоко задуматься о проблемах, с которыми сталкиваются женщины, и прославить мужество и стойкость женщин во всем мире.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7110586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err="1"/>
              <a:t>Путешествие</a:t>
            </a:r>
            <a:r>
              <a:rPr lang="uk-UA" dirty="0"/>
              <a:t> </a:t>
            </a:r>
            <a:r>
              <a:rPr lang="uk-UA" dirty="0" err="1"/>
              <a:t>самопознания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/>
              <a:t>Эта книга — путешествие в мир самопознания и расширения возможностей. Он побуждает читателей исследовать свои собственные уникальные истории и черпать силы в собственном уникальном опыте. Она написана красивым и поэтичным стилем и побуждает читателей глубоко задуматься о проблемах, с которыми сегодня сталкиваются женщины.</a:t>
            </a:r>
          </a:p>
          <a:p>
            <a:r>
              <a:rPr lang="ru-RU" dirty="0"/>
              <a:t>Книга наполнена вдохновляющими цитатами и наводящими на размышления вопросами, которые помогут читателям задуматься о собственной жизни. Это идеальный способ исследовать жизнь женщин и отметить их мужество и стойкость.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2425143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err="1"/>
              <a:t>Праздник</a:t>
            </a:r>
            <a:r>
              <a:rPr lang="uk-UA" dirty="0"/>
              <a:t> </a:t>
            </a:r>
            <a:r>
              <a:rPr lang="uk-UA" dirty="0" err="1"/>
              <a:t>женщин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/>
              <a:t>Эта книга посвящена женщинам и их уникальному опыту. Она написана воодушевляющим и воодушевляющим стилем, освещая борьбу и триумфы женщин на протяжении всей истории. Через истории и анекдоты эта книга раскрывает силу и мужество женщин во всех сферах жизни.</a:t>
            </a:r>
          </a:p>
          <a:p>
            <a:r>
              <a:rPr lang="ru-RU" dirty="0"/>
              <a:t>Книга наполнена яркими иллюстрациями и фотографиями, передающими красоту и разнообразие женщин всего мира. Он побуждает читателей глубоко задуматься о проблемах, с которыми сталкиваются женщины, и прославить мужество и стойкость женщин во всем мире.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431299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err="1"/>
              <a:t>Источник</a:t>
            </a:r>
            <a:r>
              <a:rPr lang="uk-UA" dirty="0"/>
              <a:t> </a:t>
            </a:r>
            <a:r>
              <a:rPr lang="uk-UA" dirty="0" err="1"/>
              <a:t>вдохновения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/>
              <a:t>Эта книга — источник вдохновения и силы. Он побуждает читателей исследовать свои собственные уникальные истории и черпать силы в собственном уникальном опыте. Она написана красивым и поэтичным стилем и побуждает читателей глубоко задуматься о проблемах, с которыми сегодня сталкиваются женщины.</a:t>
            </a:r>
          </a:p>
          <a:p>
            <a:r>
              <a:rPr lang="ru-RU" dirty="0"/>
              <a:t>Книга наполнена вдохновляющими цитатами и наводящими на размышления вопросами, которые помогут читателям задуматься о собственной жизни. Это идеальный способ исследовать жизнь женщин и отметить их мужество и стойкость.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1459403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err="1"/>
              <a:t>История</a:t>
            </a:r>
            <a:r>
              <a:rPr lang="uk-UA" dirty="0"/>
              <a:t> </a:t>
            </a:r>
            <a:r>
              <a:rPr lang="uk-UA" dirty="0" err="1"/>
              <a:t>силы</a:t>
            </a:r>
            <a:r>
              <a:rPr lang="uk-UA" dirty="0"/>
              <a:t> и </a:t>
            </a:r>
            <a:r>
              <a:rPr lang="uk-UA" dirty="0" err="1"/>
              <a:t>стойкости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/>
              <a:t>Эта книга — история силы и стойкости. В нем рассказывается история женщин, которые преодолели невзгоды и добились успеха, несмотря ни на что. Она написана увлекательным и сильным стилем, освещая борьбу и триумфы женщин на протяжении всей истории. Через истории и анекдоты эта книга раскрывает силу и мужество женщин во всех сферах жизни.</a:t>
            </a:r>
          </a:p>
          <a:p>
            <a:r>
              <a:rPr lang="ru-RU" dirty="0"/>
              <a:t>Книга наполнена яркими иллюстрациями и фотографиями, передающими красоту и разнообразие женщин всего мира. Он побуждает читателей глубоко задуматься о проблемах, с которыми сталкиваются женщины, и прославить мужество и стойкость женщин во всем мире.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7314155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err="1"/>
              <a:t>Уникальная</a:t>
            </a:r>
            <a:r>
              <a:rPr lang="uk-UA" dirty="0"/>
              <a:t> перспектива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/>
              <a:t>Эта книга — идеальный способ исследовать жизнь женщин и их уникальный опыт. Он предлагает уникальный взгляд на борьбу и триумфы женщин на протяжении всей истории. Через истории и анекдоты эта книга раскрывает силу и мужество женщин во всех сферах жизни.</a:t>
            </a:r>
          </a:p>
          <a:p>
            <a:r>
              <a:rPr lang="ru-RU" dirty="0"/>
              <a:t>Книга наполнена яркими иллюстрациями и фотографиями, передающими красоту и разнообразие женщин всего мира. Он побуждает читателей глубоко задуматься о проблемах, с которыми сталкиваются женщины, и прославить мужество и стойкость женщин во всем мире.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6194019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Отзывы о лучшей книге о женщинах: путешествие во времени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/>
              <a:t>Книга представляет собой портал в прошлое, настоящее и будущее феминизма. Он предлагает глубокий взгляд на историю и развитие прав женщин и гендерного равенства.</a:t>
            </a:r>
          </a:p>
          <a:p>
            <a:r>
              <a:rPr lang="ru-RU"/>
              <a:t>Эта книга с ярким повествованием и увлекательными иллюстрациями обязательна к прочтению всем, кто хочет узнать больше о борьбе и триумфах женщин во всем мире.</a:t>
            </a:r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4337120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581</Words>
  <Application>Microsoft Office PowerPoint</Application>
  <PresentationFormat>Екран (4:3)</PresentationFormat>
  <Paragraphs>22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8</vt:i4>
      </vt:variant>
    </vt:vector>
  </HeadingPairs>
  <TitlesOfParts>
    <vt:vector size="9" baseType="lpstr">
      <vt:lpstr>Тема Office</vt:lpstr>
      <vt:lpstr>Лучшая книга о женщинах: путешествие во времени</vt:lpstr>
      <vt:lpstr>Лучшая книга о женщинах</vt:lpstr>
      <vt:lpstr>Путешествие самопознания</vt:lpstr>
      <vt:lpstr>Праздник женщин</vt:lpstr>
      <vt:lpstr>Источник вдохновения</vt:lpstr>
      <vt:lpstr>История силы и стойкости</vt:lpstr>
      <vt:lpstr>Уникальная перспектива</vt:lpstr>
      <vt:lpstr>Отзывы о лучшей книге о женщинах: путешествие во времени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Лучшая книга о женщинах: путешествие во времени</dc:title>
  <dc:creator>Sara Yasmeen (Wipro Technologies)</dc:creator>
  <cp:lastModifiedBy>Zahar</cp:lastModifiedBy>
  <cp:revision>2</cp:revision>
  <dcterms:created xsi:type="dcterms:W3CDTF">2010-02-23T11:30:32Z</dcterms:created>
  <dcterms:modified xsi:type="dcterms:W3CDTF">2023-02-23T04:42:57Z</dcterms:modified>
</cp:coreProperties>
</file>