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8DA52E-EF45-474E-ADA3-FC00BE603622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7C3F3-8F14-4695-B03B-16FAECCB9CC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8931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5808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31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700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188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1994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003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589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8690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031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2558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73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01334-999A-40E7-AEDE-62BA747232F3}" type="datetimeFigureOut">
              <a:rPr lang="uk-UA" smtClean="0"/>
              <a:t>27.02.2023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3CC9B-C10A-4DF4-9CB0-20602F6E1E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015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82279" y="1270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Імператор </a:t>
            </a:r>
            <a:endParaRPr lang="uk-UA" b="1" dirty="0"/>
          </a:p>
        </p:txBody>
      </p:sp>
      <p:cxnSp>
        <p:nvCxnSpPr>
          <p:cNvPr id="6" name="Прямая со стрелкой 5"/>
          <p:cNvCxnSpPr>
            <a:stCxn id="4" idx="2"/>
            <a:endCxn id="7" idx="0"/>
          </p:cNvCxnSpPr>
          <p:nvPr/>
        </p:nvCxnSpPr>
        <p:spPr>
          <a:xfrm flipH="1">
            <a:off x="3989824" y="382032"/>
            <a:ext cx="12535" cy="3143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945708" y="69638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Сенат</a:t>
            </a:r>
            <a:r>
              <a:rPr lang="uk-UA" dirty="0" smtClean="0"/>
              <a:t> </a:t>
            </a:r>
            <a:endParaRPr lang="uk-UA" dirty="0"/>
          </a:p>
        </p:txBody>
      </p:sp>
      <p:cxnSp>
        <p:nvCxnSpPr>
          <p:cNvPr id="17" name="Прямая со стрелкой 16"/>
          <p:cNvCxnSpPr>
            <a:stCxn id="7" idx="2"/>
            <a:endCxn id="22" idx="3"/>
          </p:cNvCxnSpPr>
          <p:nvPr/>
        </p:nvCxnSpPr>
        <p:spPr>
          <a:xfrm flipH="1">
            <a:off x="2559759" y="1065720"/>
            <a:ext cx="14300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7" idx="2"/>
            <a:endCxn id="28" idx="3"/>
          </p:cNvCxnSpPr>
          <p:nvPr/>
        </p:nvCxnSpPr>
        <p:spPr>
          <a:xfrm flipH="1">
            <a:off x="3409447" y="1065720"/>
            <a:ext cx="580377" cy="474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7" idx="2"/>
            <a:endCxn id="38" idx="1"/>
          </p:cNvCxnSpPr>
          <p:nvPr/>
        </p:nvCxnSpPr>
        <p:spPr>
          <a:xfrm>
            <a:off x="3989824" y="1065720"/>
            <a:ext cx="1518280" cy="36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191607" y="88105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Презид</a:t>
            </a:r>
            <a:r>
              <a:rPr lang="uk-UA" dirty="0" err="1" smtClean="0"/>
              <a:t>іум</a:t>
            </a:r>
            <a:endParaRPr lang="uk-UA" dirty="0"/>
          </a:p>
        </p:txBody>
      </p:sp>
      <p:sp>
        <p:nvSpPr>
          <p:cNvPr id="28" name="TextBox 27"/>
          <p:cNvSpPr txBox="1"/>
          <p:nvPr/>
        </p:nvSpPr>
        <p:spPr>
          <a:xfrm>
            <a:off x="2032555" y="1355154"/>
            <a:ext cx="1376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Колегія</a:t>
            </a:r>
            <a:endParaRPr lang="uk-UA" dirty="0"/>
          </a:p>
        </p:txBody>
      </p:sp>
      <p:sp>
        <p:nvSpPr>
          <p:cNvPr id="38" name="TextBox 37"/>
          <p:cNvSpPr txBox="1"/>
          <p:nvPr/>
        </p:nvSpPr>
        <p:spPr>
          <a:xfrm>
            <a:off x="5508104" y="885611"/>
            <a:ext cx="1224136" cy="367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Палата</a:t>
            </a:r>
          </a:p>
        </p:txBody>
      </p:sp>
      <p:cxnSp>
        <p:nvCxnSpPr>
          <p:cNvPr id="42" name="Прямая со стрелкой 41"/>
          <p:cNvCxnSpPr>
            <a:stCxn id="7" idx="2"/>
            <a:endCxn id="53" idx="0"/>
          </p:cNvCxnSpPr>
          <p:nvPr/>
        </p:nvCxnSpPr>
        <p:spPr>
          <a:xfrm>
            <a:off x="3989824" y="1065720"/>
            <a:ext cx="25071" cy="9525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957086" y="2018258"/>
            <a:ext cx="2115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Розсадничі</a:t>
            </a:r>
            <a:r>
              <a:rPr lang="ru-RU" dirty="0"/>
              <a:t> </a:t>
            </a:r>
            <a:r>
              <a:rPr lang="ru-RU" dirty="0" err="1"/>
              <a:t>управи</a:t>
            </a:r>
            <a:endParaRPr lang="ru-RU" dirty="0"/>
          </a:p>
          <a:p>
            <a:endParaRPr lang="uk-UA" dirty="0"/>
          </a:p>
        </p:txBody>
      </p:sp>
      <p:cxnSp>
        <p:nvCxnSpPr>
          <p:cNvPr id="75" name="Прямая со стрелкой 74"/>
          <p:cNvCxnSpPr>
            <a:stCxn id="53" idx="2"/>
            <a:endCxn id="76" idx="0"/>
          </p:cNvCxnSpPr>
          <p:nvPr/>
        </p:nvCxnSpPr>
        <p:spPr>
          <a:xfrm>
            <a:off x="4014895" y="2664589"/>
            <a:ext cx="12019" cy="7644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977585" y="3429000"/>
            <a:ext cx="209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Губернські</a:t>
            </a:r>
            <a:r>
              <a:rPr lang="ru-RU" dirty="0"/>
              <a:t> </a:t>
            </a:r>
            <a:r>
              <a:rPr lang="ru-RU" dirty="0" err="1"/>
              <a:t>управи</a:t>
            </a:r>
            <a:endParaRPr lang="uk-UA" dirty="0"/>
          </a:p>
        </p:txBody>
      </p:sp>
      <p:cxnSp>
        <p:nvCxnSpPr>
          <p:cNvPr id="81" name="Прямая со стрелкой 80"/>
          <p:cNvCxnSpPr>
            <a:stCxn id="76" idx="1"/>
            <a:endCxn id="83" idx="3"/>
          </p:cNvCxnSpPr>
          <p:nvPr/>
        </p:nvCxnSpPr>
        <p:spPr>
          <a:xfrm flipH="1">
            <a:off x="2032554" y="3613666"/>
            <a:ext cx="945031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552407" y="3490555"/>
            <a:ext cx="148014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/>
              <a:t>Губернатори</a:t>
            </a:r>
            <a:endParaRPr lang="ru-RU" sz="1600" dirty="0"/>
          </a:p>
          <a:p>
            <a:endParaRPr lang="uk-UA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5292080" y="3521333"/>
            <a:ext cx="2081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Губернські</a:t>
            </a:r>
            <a:r>
              <a:rPr lang="ru-RU" dirty="0"/>
              <a:t> </a:t>
            </a:r>
            <a:r>
              <a:rPr lang="ru-RU" dirty="0" err="1"/>
              <a:t>прикази</a:t>
            </a:r>
            <a:endParaRPr lang="ru-RU" dirty="0"/>
          </a:p>
        </p:txBody>
      </p:sp>
      <p:cxnSp>
        <p:nvCxnSpPr>
          <p:cNvPr id="93" name="Прямая со стрелкой 92"/>
          <p:cNvCxnSpPr>
            <a:stCxn id="76" idx="3"/>
            <a:endCxn id="91" idx="1"/>
          </p:cNvCxnSpPr>
          <p:nvPr/>
        </p:nvCxnSpPr>
        <p:spPr>
          <a:xfrm>
            <a:off x="5076242" y="3613666"/>
            <a:ext cx="215838" cy="92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>
            <a:stCxn id="76" idx="2"/>
            <a:endCxn id="97" idx="0"/>
          </p:cNvCxnSpPr>
          <p:nvPr/>
        </p:nvCxnSpPr>
        <p:spPr>
          <a:xfrm>
            <a:off x="4026914" y="3798332"/>
            <a:ext cx="2543108" cy="143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Прямоугольник 96"/>
          <p:cNvSpPr/>
          <p:nvPr/>
        </p:nvSpPr>
        <p:spPr>
          <a:xfrm>
            <a:off x="5184161" y="3941902"/>
            <a:ext cx="2771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Прикази</a:t>
            </a:r>
            <a:r>
              <a:rPr lang="ru-RU" dirty="0"/>
              <a:t> </a:t>
            </a:r>
            <a:r>
              <a:rPr lang="ru-RU" dirty="0" err="1"/>
              <a:t>воєнних</a:t>
            </a:r>
            <a:r>
              <a:rPr lang="ru-RU" dirty="0"/>
              <a:t> </a:t>
            </a:r>
            <a:r>
              <a:rPr lang="ru-RU" dirty="0" err="1"/>
              <a:t>губерній</a:t>
            </a:r>
            <a:endParaRPr lang="ru-RU" dirty="0"/>
          </a:p>
        </p:txBody>
      </p:sp>
      <p:cxnSp>
        <p:nvCxnSpPr>
          <p:cNvPr id="104" name="Прямая со стрелкой 103"/>
          <p:cNvCxnSpPr>
            <a:stCxn id="76" idx="2"/>
            <a:endCxn id="105" idx="0"/>
          </p:cNvCxnSpPr>
          <p:nvPr/>
        </p:nvCxnSpPr>
        <p:spPr>
          <a:xfrm flipH="1">
            <a:off x="4026913" y="3798332"/>
            <a:ext cx="1" cy="1026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243015" y="4825173"/>
            <a:ext cx="15677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/>
              <a:t>Повітові</a:t>
            </a:r>
            <a:r>
              <a:rPr lang="ru-RU" sz="1600" dirty="0"/>
              <a:t> </a:t>
            </a:r>
            <a:r>
              <a:rPr lang="ru-RU" sz="1600" dirty="0" err="1"/>
              <a:t>управи</a:t>
            </a:r>
            <a:endParaRPr lang="uk-UA" sz="1600" dirty="0"/>
          </a:p>
        </p:txBody>
      </p:sp>
      <p:cxnSp>
        <p:nvCxnSpPr>
          <p:cNvPr id="112" name="Прямая со стрелкой 111"/>
          <p:cNvCxnSpPr>
            <a:stCxn id="105" idx="2"/>
            <a:endCxn id="113" idx="0"/>
          </p:cNvCxnSpPr>
          <p:nvPr/>
        </p:nvCxnSpPr>
        <p:spPr>
          <a:xfrm flipH="1">
            <a:off x="1938588" y="5163727"/>
            <a:ext cx="2088325" cy="202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899591" y="5366139"/>
            <a:ext cx="20779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/>
              <a:t>Повітові</a:t>
            </a:r>
            <a:r>
              <a:rPr lang="ru-RU" sz="1600" dirty="0"/>
              <a:t> </a:t>
            </a:r>
            <a:r>
              <a:rPr lang="ru-RU" sz="1600" dirty="0" err="1"/>
              <a:t>прикази</a:t>
            </a:r>
            <a:endParaRPr lang="ru-RU" sz="1600" dirty="0"/>
          </a:p>
          <a:p>
            <a:endParaRPr lang="uk-UA" sz="2400" dirty="0"/>
          </a:p>
        </p:txBody>
      </p:sp>
      <p:cxnSp>
        <p:nvCxnSpPr>
          <p:cNvPr id="119" name="Прямая со стрелкой 118"/>
          <p:cNvCxnSpPr>
            <a:stCxn id="105" idx="2"/>
            <a:endCxn id="120" idx="0"/>
          </p:cNvCxnSpPr>
          <p:nvPr/>
        </p:nvCxnSpPr>
        <p:spPr>
          <a:xfrm flipH="1">
            <a:off x="4020904" y="5163727"/>
            <a:ext cx="6009" cy="3255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3084800" y="548924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err="1"/>
              <a:t>Повітові</a:t>
            </a:r>
            <a:r>
              <a:rPr lang="ru-RU" sz="1200" dirty="0"/>
              <a:t> </a:t>
            </a:r>
            <a:r>
              <a:rPr lang="ru-RU" sz="1200" dirty="0" err="1"/>
              <a:t>земські</a:t>
            </a:r>
            <a:r>
              <a:rPr lang="ru-RU" sz="1200" dirty="0"/>
              <a:t> </a:t>
            </a:r>
            <a:r>
              <a:rPr lang="ru-RU" sz="1200" dirty="0" err="1"/>
              <a:t>управи</a:t>
            </a:r>
            <a:endParaRPr lang="ru-RU" sz="1200" dirty="0"/>
          </a:p>
          <a:p>
            <a:endParaRPr lang="uk-UA" sz="1200" dirty="0"/>
          </a:p>
        </p:txBody>
      </p:sp>
      <p:sp>
        <p:nvSpPr>
          <p:cNvPr id="128" name="TextBox 127"/>
          <p:cNvSpPr txBox="1"/>
          <p:nvPr/>
        </p:nvSpPr>
        <p:spPr>
          <a:xfrm>
            <a:off x="5125668" y="5366139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/>
              <a:t>Повітові</a:t>
            </a:r>
            <a:r>
              <a:rPr lang="ru-RU" sz="1400" dirty="0"/>
              <a:t> </a:t>
            </a:r>
            <a:r>
              <a:rPr lang="ru-RU" sz="1400" dirty="0" err="1"/>
              <a:t>духовні</a:t>
            </a:r>
            <a:r>
              <a:rPr lang="ru-RU" sz="1400" dirty="0"/>
              <a:t> </a:t>
            </a:r>
            <a:r>
              <a:rPr lang="ru-RU" sz="1400" dirty="0" err="1"/>
              <a:t>консисторії</a:t>
            </a:r>
            <a:endParaRPr lang="ru-RU" sz="1400" dirty="0"/>
          </a:p>
          <a:p>
            <a:endParaRPr lang="uk-UA" sz="1400" dirty="0"/>
          </a:p>
        </p:txBody>
      </p:sp>
      <p:cxnSp>
        <p:nvCxnSpPr>
          <p:cNvPr id="130" name="Прямая со стрелкой 129"/>
          <p:cNvCxnSpPr>
            <a:stCxn id="105" idx="2"/>
            <a:endCxn id="128" idx="0"/>
          </p:cNvCxnSpPr>
          <p:nvPr/>
        </p:nvCxnSpPr>
        <p:spPr>
          <a:xfrm>
            <a:off x="4026913" y="5163727"/>
            <a:ext cx="2502911" cy="202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1757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</cp:revision>
  <dcterms:created xsi:type="dcterms:W3CDTF">2023-02-27T12:21:59Z</dcterms:created>
  <dcterms:modified xsi:type="dcterms:W3CDTF">2023-02-27T12:34:59Z</dcterms:modified>
</cp:coreProperties>
</file>