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AC51EF-BBCF-9B3D-05FD-7303A61E1C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E2297D-E3DE-2AFF-40C1-C0641C8283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46F6EC-6224-7EA3-699B-34442F675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D0FB-05B1-433D-B885-748BF9305FB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47476C-D96B-14C7-F5E3-1C17EBBD3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DB2AFE-17BB-44BD-F5EB-BBA7D6216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F672-7A69-437A-8750-3506AE2CC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360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5FE004-EDD6-D9B7-981D-4328008E7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D27B25E-B718-C64A-6D2C-E7B56E70D6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1919EE-3812-9999-2238-46FF87935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D0FB-05B1-433D-B885-748BF9305FB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B092BA-FF12-60AB-F36C-DB9698D3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851416-1945-6C8D-0025-31B837855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F672-7A69-437A-8750-3506AE2CC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739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E80DB02-B6CB-ED31-BA8F-516D443DCC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748E027-71D9-40B3-ACCD-173319659D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232A79-3BAF-7526-F82F-02322432F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D0FB-05B1-433D-B885-748BF9305FB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365AA8-7D1E-EB06-05B7-B0F6850FB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635A07-2B6F-047C-C3FA-6A4CA1AF1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F672-7A69-437A-8750-3506AE2CC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341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593842-AC21-C66B-1B44-E5B75574B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D23504-F471-F864-1C62-76072BCAF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FD2D6B-78EA-2A81-345F-C994D1AD4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D0FB-05B1-433D-B885-748BF9305FB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DEE029-A013-ECAE-EEA9-14122F420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93E124-BAF9-C797-6879-F4670DC9A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F672-7A69-437A-8750-3506AE2CC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519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15160-73D8-27C6-3937-167321340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E1585E-5FC9-D418-4DEA-D28A18CA0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E288E0-A8B7-6FD7-0050-2D782F8F3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D0FB-05B1-433D-B885-748BF9305FB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42DA9B-1F85-A0B0-D53D-518F27434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F74D78-3000-4763-3AE3-DD8607B87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F672-7A69-437A-8750-3506AE2CC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608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49782A-3528-FB01-AC47-8E48FC7F7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E756D8-7E9E-59DD-91A6-AC4853A8A2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F97C10-E329-DE70-BF48-632E5B4E77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CF5A61-4CAD-5858-14E5-E6738CB0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D0FB-05B1-433D-B885-748BF9305FB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65B8A4-AC92-4DC2-4E58-6984DA3D3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5E3EBA-836B-2D83-1A25-3B7BB15DF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F672-7A69-437A-8750-3506AE2CC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10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58AFD8-7204-1E92-783B-D78759F84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9BBCD6-9EFA-5614-8A56-C5C3DD9C2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3B9646-D0C2-D429-CA00-5E1A96E28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A02120A-CBF1-7AEB-73CE-4056366F20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14F51A9-27E3-AF67-2ECB-36836987EE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7B43B5-B2D3-2A11-62FB-5655F4BEF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D0FB-05B1-433D-B885-748BF9305FB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8C2E878-F5D3-7199-96DC-0EDDB4EFF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ABA2F1B-9CE7-38AD-72A8-50DC55131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F672-7A69-437A-8750-3506AE2CC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642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F43C71-8EC8-F767-EC1A-A5DB9792E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596104C-405E-D109-91CC-BD137B407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D0FB-05B1-433D-B885-748BF9305FB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25AD65-D457-BC87-2399-06E047702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B1460A4-E5C8-D72E-B884-4D91F9FE1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F672-7A69-437A-8750-3506AE2CC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446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41ABB90-8B2A-45B0-14EB-A113F2F15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D0FB-05B1-433D-B885-748BF9305FB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0A4C3F4-BC5D-DA28-16E0-EC7B5AC9C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934679-FD50-940C-C349-CBF3FBA86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F672-7A69-437A-8750-3506AE2CC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7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AF0EA8-AE7A-50AD-A535-545B97EED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C8619F-55A0-1539-4852-40045F7F8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8D9A32-952C-135A-8A0F-5FC55322D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DA3439-0560-0BEA-8E4A-A7FA1543C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D0FB-05B1-433D-B885-748BF9305FB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E2BC53-BE91-F291-8810-75984D341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6F70B5-C44E-23AD-C5BA-B269638D5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F672-7A69-437A-8750-3506AE2CC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819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B0C109-2436-50E4-BEFF-04C7A64C8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D4F6E39-A5D7-C3FF-955A-275C81F636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597CE8F-7C51-EF60-21B6-0F790D9AD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AE433B-7703-F51E-918E-B9DFECB5F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D0FB-05B1-433D-B885-748BF9305FB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FE0EDA-74E3-FE88-469D-C60BBE9AE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95A079-5427-A1A2-C6B6-7FE22135A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8F672-7A69-437A-8750-3506AE2CC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637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A97DC2-E54C-9424-63B0-3E3B5D391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2532CB-90F8-FAC1-96D2-7E1CA728E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371786-7C29-B3BA-138D-635D250AAA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6D0FB-05B1-433D-B885-748BF9305FB7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401707-6324-AA53-FBAE-F59E282B0F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715841-1F08-4DAB-3D38-028661D84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8F672-7A69-437A-8750-3506AE2CCB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03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A1C799-5260-A320-CD39-A05978DEC8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9798" y="1002921"/>
            <a:ext cx="9952403" cy="218160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D613319-C24C-1476-301E-AD5783351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4030663"/>
            <a:ext cx="9144000" cy="1655762"/>
          </a:xfrm>
        </p:spPr>
        <p:txBody>
          <a:bodyPr/>
          <a:lstStyle/>
          <a:p>
            <a:r>
              <a:rPr lang="ru-RU" dirty="0"/>
              <a:t> Тема проекта: «Энергетика будущего или шаг назад</a:t>
            </a:r>
            <a:r>
              <a:rPr lang="en-US" dirty="0"/>
              <a:t>?</a:t>
            </a:r>
          </a:p>
          <a:p>
            <a:r>
              <a:rPr lang="ru-RU" dirty="0"/>
              <a:t>Экологические аспекты развития атомных станций»</a:t>
            </a:r>
          </a:p>
        </p:txBody>
      </p:sp>
    </p:spTree>
    <p:extLst>
      <p:ext uri="{BB962C8B-B14F-4D97-AF65-F5344CB8AC3E}">
        <p14:creationId xmlns:p14="http://schemas.microsoft.com/office/powerpoint/2010/main" val="1624424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280F803-CEC4-8BCF-91B7-6663FCB57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803" y="2219324"/>
            <a:ext cx="4131930" cy="46386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0" i="0" dirty="0">
                <a:solidFill>
                  <a:srgbClr val="000000"/>
                </a:solidFill>
                <a:effectLst/>
              </a:rPr>
              <a:t>Несмотря на большие преимущества атомных станций при получении энергии, они могут оказывать пагубное влияние на окружающую среду</a:t>
            </a:r>
            <a:r>
              <a:rPr lang="en-US" b="0" i="0" dirty="0">
                <a:solidFill>
                  <a:srgbClr val="000000"/>
                </a:solidFill>
                <a:effectLst/>
              </a:rPr>
              <a:t>.</a:t>
            </a:r>
            <a:endParaRPr lang="ru-RU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FCFB7D-6811-07C8-2DF6-DC0BBB5E2D6D}"/>
              </a:ext>
            </a:extLst>
          </p:cNvPr>
          <p:cNvSpPr txBox="1"/>
          <p:nvPr/>
        </p:nvSpPr>
        <p:spPr>
          <a:xfrm>
            <a:off x="561975" y="365566"/>
            <a:ext cx="451277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500" b="1" i="1" dirty="0"/>
              <a:t>Актуальность темы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0BCE774-D523-E7AF-3E2C-97A2B36A6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726" y="819484"/>
            <a:ext cx="4131930" cy="277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FDBF467A-CECB-51CD-E1E7-A049BBA9D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142" y="3686463"/>
            <a:ext cx="4249737" cy="2832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610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0BE205BC-2498-9643-0CEB-ABA59B4EF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044005"/>
            <a:ext cx="5949377" cy="276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В нашем городе есть АЭС в южной его части. И мне захотелось изучить ее влияние на экологическую обстановку в Санкт-Петербурге. И сравнить эти изменения с другими примерами АЭС в мире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C0D214E-2CD9-D916-97AF-FC12E70E32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0" b="29945"/>
          <a:stretch/>
        </p:blipFill>
        <p:spPr bwMode="auto">
          <a:xfrm>
            <a:off x="377252" y="1968899"/>
            <a:ext cx="5499673" cy="2622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3396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70</Words>
  <Application>Microsoft Office PowerPoint</Application>
  <PresentationFormat>Широкоэкранный</PresentationFormat>
  <Paragraphs>6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Ярослав Калинин</dc:title>
  <dc:creator>Ярослав</dc:creator>
  <cp:lastModifiedBy>Ярослав</cp:lastModifiedBy>
  <cp:revision>4</cp:revision>
  <dcterms:created xsi:type="dcterms:W3CDTF">2022-10-11T16:38:42Z</dcterms:created>
  <dcterms:modified xsi:type="dcterms:W3CDTF">2022-10-11T20:14:33Z</dcterms:modified>
</cp:coreProperties>
</file>