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64" r:id="rId2"/>
    <p:sldId id="275" r:id="rId3"/>
    <p:sldId id="273" r:id="rId4"/>
    <p:sldId id="276" r:id="rId5"/>
    <p:sldId id="265" r:id="rId6"/>
    <p:sldId id="277" r:id="rId7"/>
    <p:sldId id="266" r:id="rId8"/>
    <p:sldId id="278" r:id="rId9"/>
    <p:sldId id="267" r:id="rId10"/>
    <p:sldId id="268" r:id="rId11"/>
    <p:sldId id="260" r:id="rId12"/>
    <p:sldId id="269" r:id="rId13"/>
    <p:sldId id="270" r:id="rId14"/>
    <p:sldId id="262" r:id="rId15"/>
    <p:sldId id="271" r:id="rId16"/>
    <p:sldId id="272" r:id="rId17"/>
    <p:sldId id="279" r:id="rId18"/>
    <p:sldId id="28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67" y="200618"/>
            <a:ext cx="848811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975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Міні-проект </a:t>
            </a:r>
          </a:p>
          <a:p>
            <a:pPr algn="ctr"/>
            <a:r>
              <a:rPr lang="uk-UA" sz="3975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«Тварини рекордсмени»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5945" y="2856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47" b="92128" l="4899" r="96398">
                        <a14:foregroundMark x1="7493" y1="63830" x2="13977" y2="64468"/>
                        <a14:foregroundMark x1="7061" y1="60638" x2="6916" y2="64894"/>
                        <a14:foregroundMark x1="8213" y1="62340" x2="8213" y2="62340"/>
                        <a14:foregroundMark x1="94957" y1="58298" x2="94380" y2="63617"/>
                        <a14:foregroundMark x1="34294" y1="83404" x2="38617" y2="79787"/>
                        <a14:backgroundMark x1="31124" y1="35745" x2="30980" y2="27660"/>
                        <a14:backgroundMark x1="32277" y1="68511" x2="33285" y2="87872"/>
                        <a14:backgroundMark x1="37032" y1="86596" x2="45389" y2="81915"/>
                        <a14:backgroundMark x1="45389" y1="81915" x2="49424" y2="85745"/>
                        <a14:backgroundMark x1="78674" y1="83404" x2="77954" y2="88085"/>
                        <a14:backgroundMark x1="64553" y1="52340" x2="61960" y2="40638"/>
                        <a14:backgroundMark x1="61383" y1="38511" x2="54755" y2="25957"/>
                        <a14:backgroundMark x1="54755" y1="25957" x2="48559" y2="18723"/>
                        <a14:backgroundMark x1="43372" y1="19149" x2="39914" y2="19574"/>
                        <a14:backgroundMark x1="39481" y1="20851" x2="34870" y2="27234"/>
                        <a14:backgroundMark x1="52017" y1="23617" x2="55331" y2="27660"/>
                        <a14:backgroundMark x1="46686" y1="81702" x2="51873" y2="86809"/>
                        <a14:backgroundMark x1="30980" y1="35319" x2="30980" y2="39362"/>
                        <a14:backgroundMark x1="61239" y1="77021" x2="59798" y2="8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6" t="19861" r="3030" b="9139"/>
          <a:stretch/>
        </p:blipFill>
        <p:spPr>
          <a:xfrm>
            <a:off x="850606" y="1491630"/>
            <a:ext cx="7726324" cy="338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8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25573" r="8415" b="10858"/>
          <a:stretch/>
        </p:blipFill>
        <p:spPr>
          <a:xfrm>
            <a:off x="2215136" y="411510"/>
            <a:ext cx="4698522" cy="2772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3148" y="3921900"/>
            <a:ext cx="4482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Найдовша тварина суходолу 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анаконда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Рекордсмен – 10 м.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7544">
            <a:off x="1586319" y="-479022"/>
            <a:ext cx="185618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8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682" y="27538"/>
            <a:ext cx="5967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Найменші тварини суходолу</a:t>
            </a:r>
            <a:endParaRPr lang="uk-UA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4153" y="2355726"/>
            <a:ext cx="3380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latin typeface="Comic Sans MS" pitchFamily="66" charset="0"/>
                <a:cs typeface="Times New Roman" pitchFamily="18" charset="0"/>
              </a:rPr>
              <a:t>Найменша хребетна наземна тварина 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жаба </a:t>
            </a:r>
            <a:r>
              <a:rPr lang="en-US" sz="2100" b="1" dirty="0" err="1">
                <a:latin typeface="Comic Sans MS" pitchFamily="66" charset="0"/>
                <a:cs typeface="Times New Roman" pitchFamily="18" charset="0"/>
              </a:rPr>
              <a:t>Paedophryne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Довжина – 7,7мм.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15473"/>
          <a:stretch/>
        </p:blipFill>
        <p:spPr>
          <a:xfrm>
            <a:off x="1270521" y="1383618"/>
            <a:ext cx="3186355" cy="351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750" flipH="1">
            <a:off x="4087952" y="783753"/>
            <a:ext cx="1092405" cy="88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517"/>
            <a:ext cx="2754306" cy="3331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19447" y="3921900"/>
            <a:ext cx="50225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Найменша у світі мавпа 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пігмейська </a:t>
            </a:r>
            <a:r>
              <a:rPr lang="uk-UA" sz="2100" b="1" dirty="0" err="1">
                <a:latin typeface="Comic Sans MS" pitchFamily="66" charset="0"/>
                <a:cs typeface="Times New Roman" pitchFamily="18" charset="0"/>
              </a:rPr>
              <a:t>мармозетка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Довжина – 11-15 см. Довжина хвоста – 17-22 см.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6250" l="49370" r="73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07" r="23946" b="56258"/>
          <a:stretch/>
        </p:blipFill>
        <p:spPr bwMode="auto">
          <a:xfrm>
            <a:off x="2951820" y="74733"/>
            <a:ext cx="1134126" cy="10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9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5368"/>
            <a:ext cx="4255147" cy="484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23628" y="87475"/>
            <a:ext cx="2700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Найменший ссавець – карликова </a:t>
            </a:r>
            <a:r>
              <a:rPr lang="uk-UA" sz="2100" b="1" dirty="0" err="1">
                <a:latin typeface="Comic Sans MS" pitchFamily="66" charset="0"/>
                <a:cs typeface="Times New Roman" pitchFamily="18" charset="0"/>
              </a:rPr>
              <a:t>багатозубка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</a:t>
            </a:r>
            <a:br>
              <a:rPr lang="uk-UA" sz="2100" dirty="0">
                <a:latin typeface="Comic Sans MS" pitchFamily="66" charset="0"/>
                <a:cs typeface="Times New Roman" pitchFamily="18" charset="0"/>
              </a:rPr>
            </a:br>
            <a:r>
              <a:rPr lang="uk-UA" sz="2100" dirty="0">
                <a:latin typeface="Comic Sans MS" pitchFamily="66" charset="0"/>
                <a:cs typeface="Times New Roman" pitchFamily="18" charset="0"/>
              </a:rPr>
              <a:t>Довжина без </a:t>
            </a:r>
          </a:p>
          <a:p>
            <a:r>
              <a:rPr lang="uk-UA" sz="2100" dirty="0">
                <a:latin typeface="Comic Sans MS" pitchFamily="66" charset="0"/>
                <a:cs typeface="Times New Roman" pitchFamily="18" charset="0"/>
              </a:rPr>
              <a:t>хвоста – 3-4 см.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3511">
            <a:off x="5883443" y="-62082"/>
            <a:ext cx="1257300" cy="1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5766" y="113292"/>
            <a:ext cx="391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Птахи рекордсмени</a:t>
            </a:r>
            <a:endParaRPr lang="uk-UA" sz="3000" dirty="0">
              <a:ln w="28575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6036" y="1987361"/>
            <a:ext cx="25126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Найшвидший у світі птах 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сокіл сапсан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Розвиває швидкість до 300 км/год.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/>
          <a:stretch/>
        </p:blipFill>
        <p:spPr>
          <a:xfrm>
            <a:off x="1475992" y="1329612"/>
            <a:ext cx="2916324" cy="3313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5895">
            <a:off x="2871353" y="6791"/>
            <a:ext cx="2743200" cy="267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0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18" y="1716881"/>
            <a:ext cx="2785643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43205" y="141480"/>
            <a:ext cx="3857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Найбільший у світі птах 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африканський страус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             Висота – 2,7 м., маса – 90 кг</a:t>
            </a:r>
            <a:r>
              <a:rPr lang="uk-UA" sz="21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45417" l="24790" r="51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57452"/>
          <a:stretch/>
        </p:blipFill>
        <p:spPr bwMode="auto">
          <a:xfrm>
            <a:off x="2357754" y="1329613"/>
            <a:ext cx="1134126" cy="97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8" y="465516"/>
            <a:ext cx="2822886" cy="310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7724" y="4029912"/>
            <a:ext cx="4644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Найменший у світі птах 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колібрі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Довжина – 5,7 см., маса – до 2 гр.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339">
            <a:off x="5111354" y="87475"/>
            <a:ext cx="1078706" cy="10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2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682" y="52889"/>
            <a:ext cx="21739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Висновок: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98" y="530925"/>
            <a:ext cx="796733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</a:rPr>
              <a:t>Ми </a:t>
            </a:r>
            <a:r>
              <a:rPr lang="uk-UA" sz="1800" dirty="0">
                <a:latin typeface="Times New Roman" panose="02020603050405020304" pitchFamily="18" charset="0"/>
              </a:rPr>
              <a:t>розширили знання про різноманітність тваринного світу, дізналися  багато нової цікавої інформації про </a:t>
            </a:r>
            <a:r>
              <a:rPr lang="ru-RU" sz="1800" dirty="0" err="1">
                <a:latin typeface="Times New Roman" panose="02020603050405020304" pitchFamily="18" charset="0"/>
              </a:rPr>
              <a:t>тварин</a:t>
            </a:r>
            <a:r>
              <a:rPr lang="ru-RU" sz="1800" dirty="0">
                <a:latin typeface="Times New Roman" panose="02020603050405020304" pitchFamily="18" charset="0"/>
              </a:rPr>
              <a:t>- </a:t>
            </a:r>
            <a:r>
              <a:rPr lang="ru-RU" sz="1800" dirty="0" err="1">
                <a:latin typeface="Times New Roman" panose="02020603050405020304" pitchFamily="18" charset="0"/>
              </a:rPr>
              <a:t>рекордсменів</a:t>
            </a:r>
            <a:r>
              <a:rPr lang="ru-RU" sz="1800" dirty="0">
                <a:latin typeface="Times New Roman" panose="02020603050405020304" pitchFamily="18" charset="0"/>
              </a:rPr>
              <a:t>. </a:t>
            </a:r>
            <a:r>
              <a:rPr lang="uk-UA" sz="1800" dirty="0">
                <a:latin typeface="Times New Roman" panose="02020603050405020304" pitchFamily="18" charset="0"/>
              </a:rPr>
              <a:t>  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13" y="1298243"/>
            <a:ext cx="5231220" cy="369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52" y="145358"/>
            <a:ext cx="2883562" cy="292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3613">
            <a:off x="1135868" y="378411"/>
            <a:ext cx="2642925" cy="267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"/>
          <a:stretch/>
        </p:blipFill>
        <p:spPr bwMode="auto">
          <a:xfrm>
            <a:off x="1143000" y="-128550"/>
            <a:ext cx="7101408" cy="536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2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53" y="2816917"/>
            <a:ext cx="8435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величезної різноманітності живих істот перше місце за кількістю видів посідають тварини. Нема такого куточка на Землі, хоч трохи придатного для життя, в якому не було б тварин. Вони живуть у найбільших глибинах океану — за умов вічної ночі і величезного тиску, зустрічаються на найвищих горах і високо в повітрі, пристосувалися до низьких температур Арктики і Антарктики та спеки й безводдя пустель й напівпустель. Світ тварин величний і різноманітний. На Землі існує більше 2 млн. видів тварин, 60…70% з них становлять безхребетні, але деякі вчені стверджують, що науці відомо лише 20%, більша частина ще будуть відкриті і описані в майбутньому. </a:t>
            </a:r>
          </a:p>
          <a:p>
            <a:r>
              <a:rPr lang="uk-UA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знання про різноманітність тваринного світу. </a:t>
            </a:r>
          </a:p>
          <a:p>
            <a:r>
              <a:rPr lang="uk-UA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завдяки чому тварина стала рекордсменом (морфологічні,фізіологічні та біологічні особливості).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374" y="290112"/>
            <a:ext cx="237460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</a:t>
            </a:r>
          </a:p>
          <a:p>
            <a:pPr algn="ctr"/>
            <a:r>
              <a:rPr lang="ru-RU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проекту</a:t>
            </a:r>
            <a:br>
              <a:rPr lang="ru-RU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2" y="0"/>
            <a:ext cx="5665714" cy="2862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8015" y="3300832"/>
            <a:ext cx="717132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Крихітна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жаба-</a:t>
            </a:r>
            <a:r>
              <a:rPr lang="ru-RU" sz="1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дереволаз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з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грізних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отрут у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Мікроскопічна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доза – 0,0001 г –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вбиває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шкірні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тисячу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0" y="951570"/>
            <a:ext cx="5636572" cy="2349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249492"/>
            <a:ext cx="49952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отруйна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944" y="249492"/>
            <a:ext cx="5121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 водні тварини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4029912"/>
            <a:ext cx="628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водна тварина і найбільший у світі ссавець – </a:t>
            </a: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 кит.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– 160 т., довжина – 26 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9" y="1004219"/>
            <a:ext cx="4892685" cy="2752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28" y="770774"/>
            <a:ext cx="1257300" cy="1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10" y="897564"/>
            <a:ext cx="3741870" cy="24900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63988" y="3705876"/>
            <a:ext cx="30106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latin typeface="Comic Sans MS" pitchFamily="66" charset="0"/>
                <a:cs typeface="Times New Roman" pitchFamily="18" charset="0"/>
              </a:rPr>
              <a:t>Найбільша у світі риба 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китова акула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Довжина – до 13 м.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50" b="74625" l="4375" r="54000">
                        <a14:foregroundMark x1="28500" y1="29625" x2="25500" y2="3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5018" r="46060" b="24889"/>
          <a:stretch/>
        </p:blipFill>
        <p:spPr bwMode="auto">
          <a:xfrm>
            <a:off x="1394119" y="303517"/>
            <a:ext cx="1078583" cy="10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682" y="150839"/>
            <a:ext cx="52533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тварини суходолу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4932" y="3975906"/>
            <a:ext cx="48375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latin typeface="Comic Sans MS" pitchFamily="66" charset="0"/>
                <a:cs typeface="Times New Roman" pitchFamily="18" charset="0"/>
              </a:rPr>
              <a:t>Найбільша наземна тварина 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слон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Вага – 7 т., висота – 3,5м. Абсолютний рекорд – 12 т.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10" y="1013653"/>
            <a:ext cx="3866385" cy="29622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3333" l="25000" r="50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50000" b="55661"/>
          <a:stretch/>
        </p:blipFill>
        <p:spPr bwMode="auto">
          <a:xfrm>
            <a:off x="5382090" y="1004252"/>
            <a:ext cx="1080120" cy="96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83619"/>
            <a:ext cx="4806534" cy="3204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85646" y="357504"/>
            <a:ext cx="5724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Найбільший наземний хижак 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білий ведмідь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Вага – 400-600 кг., висота – 2,5 м. </a:t>
            </a:r>
            <a:endParaRPr lang="uk-UA" sz="2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9742" y="357503"/>
            <a:ext cx="5076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Найшвидша наземна тварина 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гепард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Швидкість – до 120 км/год.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2039394"/>
            <a:ext cx="414766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24317" r="14281" b="24532"/>
          <a:stretch/>
        </p:blipFill>
        <p:spPr bwMode="auto">
          <a:xfrm rot="3883953">
            <a:off x="5547259" y="1417188"/>
            <a:ext cx="1700285" cy="124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3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r="18039"/>
          <a:stretch/>
        </p:blipFill>
        <p:spPr>
          <a:xfrm>
            <a:off x="4446685" y="789553"/>
            <a:ext cx="3374994" cy="3982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85647" y="1545636"/>
            <a:ext cx="280831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Times New Roman" pitchFamily="18" charset="0"/>
              </a:rPr>
              <a:t>Найвища наземна тварина –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жираф</a:t>
            </a:r>
            <a:r>
              <a:rPr lang="uk-UA" sz="2100" dirty="0">
                <a:latin typeface="Comic Sans MS" pitchFamily="66" charset="0"/>
                <a:cs typeface="Times New Roman" pitchFamily="18" charset="0"/>
              </a:rPr>
              <a:t>. Зріст – більше 5 м. Рекордсмен – 6 м. 10 см.</a:t>
            </a:r>
            <a:endParaRPr lang="uk-UA" sz="21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2190" flipH="1">
            <a:off x="5696254" y="126677"/>
            <a:ext cx="1021669" cy="8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433</Words>
  <Application>Microsoft Office PowerPoint</Application>
  <PresentationFormat>Екран (16:9)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Times New Roman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Галина</cp:lastModifiedBy>
  <cp:revision>2</cp:revision>
  <dcterms:modified xsi:type="dcterms:W3CDTF">2023-02-11T05:09:28Z</dcterms:modified>
</cp:coreProperties>
</file>