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69" r:id="rId18"/>
    <p:sldId id="280" r:id="rId19"/>
    <p:sldId id="270" r:id="rId20"/>
    <p:sldId id="273" r:id="rId21"/>
    <p:sldId id="271" r:id="rId22"/>
    <p:sldId id="272" r:id="rId23"/>
    <p:sldId id="274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C6A9-ED60-4DA6-908B-AB5E73FFA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F829-2AA4-434F-986C-90BA2D7E33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5EC8-1C9F-4C74-B72D-8FCB5DB60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D0D532-E0F5-407E-8B23-47A3940618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EE178B-B45D-43B2-BF23-EA6622DC01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1AB753-CBF7-4177-B5D4-FE880D303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DC2C5A-EE77-440F-9C46-C51796ABE0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02AA8-888F-4F1D-B6CB-217B969764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E1DD-700B-46DC-AB2B-75DDC41DF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0DB9-7B23-4343-BAD2-B625BF29F2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6091A-0E92-4177-89FE-C38682620E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DE6A-812C-4D66-8365-82441AB2D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7D88-6D81-44B4-9809-50202F5C9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2F1C-D336-4EBE-9264-EFC915154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8F8CE-31AE-4CB2-8C36-8D20EE386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A478C3-0337-4978-9610-C5182B908A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/>
          <a:p>
            <a:r>
              <a:rPr lang="ru-RU" b="1"/>
              <a:t>Семейство</a:t>
            </a:r>
            <a:r>
              <a:rPr lang="it-IT" b="1"/>
              <a:t> </a:t>
            </a:r>
            <a:r>
              <a:rPr lang="ru-RU" b="1"/>
              <a:t>злаков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5013325"/>
            <a:ext cx="2913062" cy="625475"/>
          </a:xfrm>
        </p:spPr>
        <p:txBody>
          <a:bodyPr/>
          <a:lstStyle/>
          <a:p>
            <a:pPr algn="r"/>
            <a:r>
              <a:rPr lang="ru-RU" sz="1200" dirty="0"/>
              <a:t>Составитель Большаков С. </a:t>
            </a:r>
            <a:r>
              <a:rPr lang="ru-RU" sz="1200"/>
              <a:t>В</a:t>
            </a:r>
            <a:r>
              <a:rPr lang="ru-RU" sz="1200" smtClean="0"/>
              <a:t>.</a:t>
            </a:r>
            <a:endParaRPr lang="ru-RU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06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16013" y="1484313"/>
            <a:ext cx="1082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Костёр безостый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88913"/>
            <a:ext cx="2087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851275" y="1412875"/>
            <a:ext cx="492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>
                <a:solidFill>
                  <a:schemeClr val="tx2"/>
                </a:solidFill>
              </a:rPr>
              <a:t>овсюг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913"/>
            <a:ext cx="20891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508625" y="1412875"/>
            <a:ext cx="1236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>
                <a:solidFill>
                  <a:schemeClr val="tx2"/>
                </a:solidFill>
              </a:rPr>
              <a:t>Мятлик однолетний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24400"/>
            <a:ext cx="216058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87450" y="6021388"/>
            <a:ext cx="1141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900"/>
              <a:t>Пшеница твёрдая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724400"/>
            <a:ext cx="22320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419475" y="6021388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Рожь обыкновенная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133600"/>
            <a:ext cx="2052637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0825" y="4076700"/>
            <a:ext cx="1944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/>
              <a:t>http://1mag.com.ua/index.php?p=325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88913"/>
            <a:ext cx="21542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804025" y="1484313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http://www.studiana.ru/clipart/page/5/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33375"/>
            <a:ext cx="5761038" cy="4032250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437063"/>
            <a:ext cx="8229600" cy="204311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/>
              <a:t>	Ячмень также имеет соцветие - сложный колос. В каждом колоске по 1 цветку. При цветении ячменя происходит самоопыление, но в жаркое сухое лето возможно и перекрестное опыление. Ячмень - скороспелое хлебное растение. Зерновки ячменя используют для изготовления ячневой и перловой крупы, а также для откорма свиней и птицы.</a:t>
            </a:r>
            <a:r>
              <a:rPr lang="ru-RU" sz="2400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76825" y="3933825"/>
            <a:ext cx="1411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Ячмень обыкновенный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20713"/>
            <a:ext cx="23764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516688" y="2276475"/>
            <a:ext cx="2092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/>
              <a:t>http://www.krupa-raduga.ru/page/perl.html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04813"/>
            <a:ext cx="5400675" cy="3887787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365625"/>
            <a:ext cx="8229600" cy="21875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/>
              <a:t>	Овес отличается от ячменя и ржи. Его раскидистое соцветие называют метелкой. На веточках метелки расположены колоски, в каждом из которых по 2-3 цветка. В них происходит самопыление. Из зерновок овса вырабатывают толокно, овсяную крупу, геркулес и другие продукты; овес используют и как кормовую культуру. Овес холодостоек. Его выращивают в средней полосе и в северных районах нашей страны</a:t>
            </a:r>
            <a:r>
              <a:rPr lang="ru-RU" sz="2400"/>
              <a:t>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443663" y="4005263"/>
            <a:ext cx="982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Овес посевной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28860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651500" y="263683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http://torg-ploshadka.ru/id11094/catalog/11098/31964.html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3106737" cy="4525962"/>
          </a:xfrm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476250"/>
            <a:ext cx="5119688" cy="20891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/>
              <a:t>	Просо имеет соцветие-метелку. Стебли проса не только кустятся, но и ветвятся. Просо - крупяная культура. Просяную крупу называют пшеном. Просо - теплолюбивая культура и хорошо переносит засуху.</a:t>
            </a:r>
            <a:r>
              <a:rPr lang="ru-RU" sz="2800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 rot="5400000">
            <a:off x="-636587" y="2876550"/>
            <a:ext cx="2292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http://uk.shram.kiev.ua/health/travi8.shtml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63683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932363" y="5516563"/>
            <a:ext cx="193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http://www.ua.all-biz.info/g539187/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4038600" cy="4525963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549275"/>
            <a:ext cx="4038600" cy="16557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</a:t>
            </a:r>
            <a:r>
              <a:rPr lang="ru-RU" sz="2000"/>
              <a:t>Рис - ценная зерновая культура. Его выращивают в южных районах на поливных землях.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rot="5400000">
            <a:off x="-1531937" y="2692400"/>
            <a:ext cx="466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http://kalmykia-online.ru/index.php?option=com_content&amp;task=view&amp;id=1596&amp;Itemid=30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989138"/>
            <a:ext cx="4552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00563" y="6237288"/>
            <a:ext cx="3644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http://subscribe.ru/archive/home.vkusnyatina/201009/13120722.html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549275"/>
            <a:ext cx="6408737" cy="4105275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797425"/>
            <a:ext cx="8229600" cy="15843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Кукуруза - однолетнее травянистое растение высотой до 2-3 м и более. Завезена в Европу из Южной Америки в 1493 г., в России ее стали возделывать в ХУН в. В районах с умеренным климатом зерно кукурузы большинства сортов часто не вызревает. Поэтому в районах средней полосы её выращивают на силос для скармливания сельскохозяйственным животным.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476250"/>
            <a:ext cx="6121400" cy="4537075"/>
          </a:xfrm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157788"/>
            <a:ext cx="8229600" cy="13271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За последние годы выведены сорта, дающие зрелое зерно не только в средней полосе страны, но и в Сибири. На юге кукуруза - ценная зерновая продовольственная и кормовая культура. Она служит и сырьем для промышленности.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795963" y="4652963"/>
            <a:ext cx="149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http://48356.ru.all-biz.info/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40200" y="5734050"/>
            <a:ext cx="4562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/>
              <a:t>8000. Кукуруза Продовольственная. </a:t>
            </a:r>
          </a:p>
          <a:p>
            <a:r>
              <a:rPr lang="ru-RU" sz="900"/>
              <a:t>http://www.agroru.com/pages/71542/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3748087" cy="5040313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476250"/>
            <a:ext cx="4619625" cy="60483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800"/>
              <a:t>	</a:t>
            </a:r>
            <a:r>
              <a:rPr lang="ru-RU" sz="2000"/>
              <a:t>Корни кукурузы сильно разрастаются в пахотном слое и уходят в почву на 150 см и более. В нижней части стебля развиваются крупные придаточные корни.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	Окучивание способствует их развитию. Стебель кукурузы толстый и не полый. Длинные широкие листья имеют параллельное жилкование.	У кукурузы цветки двух типов: пестичные и тычиночные. Пестичные цветки собраны в соцветие - сложный початок. Початки развиваются в пазухах листьев. В пестичном цветке округлая завязь с длинным шелковистым столбиком заканчивается двулопастным рыльцем. Початки одеты зеленой оберткой из видоизмененных листьев.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00113" y="5589588"/>
            <a:ext cx="2571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http://www.kaha.kazantipa.net/faq/view/160216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4038600" cy="4525963"/>
          </a:xfrm>
        </p:spPr>
      </p:pic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549275"/>
            <a:ext cx="4038600" cy="452596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Тычиночные цветки образуют раскидистое соцветие-метелку, расположенную на верхушке стебля. Метелка состоит из колосков. В каждом колоске по 2 цветка с 3 тычинками каждый. Пыльца созревает раньше, чем на этом же растении из оберток початков появятся рыльца. Поэтому самоопыления у кукурузы почти не бывает. Ветер переносит пыльцу на рыльца соседних растений.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051050" y="4724400"/>
            <a:ext cx="2146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http://8145089.fis.ru/product/10010355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404813"/>
            <a:ext cx="5689600" cy="3802062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365625"/>
            <a:ext cx="8229600" cy="218757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Кукуруза теплолюбива. Ее корни нуждаются в хорошем доступе воздуха. Поэтому обязательна тщательная обработка почвы перед посевом и рыхление ее в течение лета. Кукуруза светолюбива, поэтому ее высевают рядами, далеко отстоящими друг от друга. Она относительно засухоустойчива, но все-таки каждому растению требуется около литра воды в сутки. Убирают кукурузу до наступления заморозков, так как взрослые растения повреждаются даже при -1 гр.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716463" y="386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http://test.ukrapk.com/news/world/240/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88913"/>
            <a:ext cx="5256213" cy="4103687"/>
          </a:xfrm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365625"/>
            <a:ext cx="8229600" cy="21875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	Обширное семейство злаков - одно из семейств класса однодольных. Злаки отличаются от других растений этого класса рядом характерных для них признаков. Злаки нашей страны - травянистые растения. Они имеют мочковатые корневые системы и стебли с узлами, обычно более толстыми, чем междоузлия. Стебли злаков нарастают в длину в результате делений клеток в основании каждого междоузлия. Такой рост называют вставочным.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2962275" cy="4525962"/>
          </a:xfrm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404813"/>
            <a:ext cx="5267325" cy="619283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	Кроме полевых культур, к семейству злаков относят дикорастущие травы, например пырей ползучий, тимофеевку луговую, ковыли.</a:t>
            </a:r>
            <a:endParaRPr lang="ru-RU" sz="2000" i="1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	Ковыль</a:t>
            </a:r>
            <a:r>
              <a:rPr lang="ru-RU" sz="2000" i="1"/>
              <a:t> </a:t>
            </a:r>
            <a:r>
              <a:rPr lang="ru-RU" sz="2000"/>
              <a:t>- многолетний засухоустойчивый злак. Его корни растут пучком и образуют плотный дерн, широко. разрастаясь и глубоко проникая в землю. Листья у ковыля узкие, длинные. Они приспособлены к экономному расходованию влаги. Цветки собраны в редкую метелку. Зерновки одеты цветковыми чешуями, из которых наружная имеет длинную перистую ость, пушистую и легкую. Благодаря этим остям зерновки могут пролетать большие расстояния. Когда ветер затихает, зерновка опускается, острым нижним концом вонзается в землю и постепенно с помощью ости ввинчивается в нее.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188" y="5084763"/>
            <a:ext cx="2646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/>
              <a:t>Слева: (A) Ковыль перистый; (B) Ковыль...</a:t>
            </a:r>
          </a:p>
          <a:p>
            <a:r>
              <a:rPr lang="ru-RU" sz="900"/>
              <a:t>http://www.tsvetnik.info/dry/stipa.htm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476250"/>
            <a:ext cx="5903913" cy="4449763"/>
          </a:xfrm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13325"/>
            <a:ext cx="8229600" cy="1295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/>
              <a:t>	Пырей ползучий - злостный корневищный сорняк. Его соцветие - длинный и узкий сложный колос. Размножается вегетативно, кусочками корневища.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404813"/>
            <a:ext cx="6192837" cy="466725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29225"/>
            <a:ext cx="8229600" cy="11525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/>
              <a:t>	Тимофеевка луговая - ценная кормовая трава с узким, цилиндрическим, колосовидным соцветием - султаном.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76250"/>
            <a:ext cx="6697662" cy="4679950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373688"/>
            <a:ext cx="8229600" cy="11128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Сахарный тростник</a:t>
            </a:r>
            <a:r>
              <a:rPr lang="ru-RU" sz="2400" i="1"/>
              <a:t> </a:t>
            </a:r>
            <a:r>
              <a:rPr lang="ru-RU" sz="2400"/>
              <a:t>культивируют в тропических странах для получения из его стеблей сахара.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27538" y="47244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http://fitoapteka.org/herbs-s/2958-saharnui-trostnik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8"/>
            <a:ext cx="5986463" cy="4256087"/>
          </a:xfrm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8313" y="4581525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/>
              <a:t>Сахарный тростник. </a:t>
            </a:r>
          </a:p>
          <a:p>
            <a:r>
              <a:rPr lang="ru-RU" sz="900"/>
              <a:t>http://kooolinar.ru/category/o_produktah/page/4/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860800"/>
            <a:ext cx="36258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92725" y="5949950"/>
            <a:ext cx="274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http://www.justmedia.ru/news/economy?page=115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41671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1800"/>
              <a:t>Корчагина В. А. Биология. Растения, бактерии, грибы, лишайники: Учеб. для 6-7 классов. сред. шк. – 24 изд. М.: Просвещение. 1993.</a:t>
            </a:r>
          </a:p>
          <a:p>
            <a:pPr>
              <a:buFontTx/>
              <a:buNone/>
            </a:pPr>
            <a:r>
              <a:rPr lang="ru-RU" sz="1800"/>
              <a:t>	</a:t>
            </a:r>
          </a:p>
          <a:p>
            <a:pPr>
              <a:buFontTx/>
              <a:buNone/>
            </a:pPr>
            <a:r>
              <a:rPr lang="ru-RU" sz="1800"/>
              <a:t>	http://ru.wikipedia.org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933825"/>
            <a:ext cx="36734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55650" y="5373688"/>
            <a:ext cx="299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Ресурсы сети ИНТЕРНЕТ.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336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95288" y="1844675"/>
            <a:ext cx="2414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/>
              <a:t>http://golishi.narod2.ru/svinki/chem_kormit_i_kak/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213100"/>
            <a:ext cx="22987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 rot="16200000">
            <a:off x="6550025" y="4764088"/>
            <a:ext cx="3330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http://www.agroru.com/news/707419.htm?sphrase_id=148027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404813"/>
            <a:ext cx="5834062" cy="4397375"/>
          </a:xfrm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868863"/>
            <a:ext cx="8229600" cy="168433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/>
              <a:t>	</a:t>
            </a:r>
            <a:r>
              <a:rPr lang="ru-RU" sz="2000"/>
              <a:t>У очень многих злаков, например у пшеницы, ржи, тимофеевки, междоузлия стебля полые, а узлы заполнены тканями. Такой стебель называют соломиной. Но у некоторых злаков (кукуруза и сахарный тростник) и междоузлия заполнены тканями.</a:t>
            </a:r>
            <a:r>
              <a:rPr lang="ru-RU" sz="2800"/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524750" y="3933825"/>
            <a:ext cx="1068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Пшеница мягкая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4038600" cy="4525962"/>
          </a:xfrm>
        </p:spPr>
      </p:pic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76250"/>
            <a:ext cx="4038600" cy="13684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Листья злаков, как правило, узкие, длинные, с параллельным жилкованием.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16013" y="4724400"/>
            <a:ext cx="295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http://nefizika.3dn.ru/publ/bashnja_i_solominka/1-1-0-1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867400" y="4581525"/>
            <a:ext cx="176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http://gaden.com.ua/p0174.htm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333375"/>
            <a:ext cx="5975350" cy="39592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508500"/>
            <a:ext cx="8229600" cy="20447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/>
              <a:t>	Мелкие невзрачные цветки этих растений образуют простые соцветия - колоски. Они в свою очередь образуют сложные соцветия - сложный колос, метелку" . Почти у всех злаков у основания каждого колоска находятся две колосковые чешуи. Число цветков в колосках у разных злаков различно - от одного до нескольких. У большинства злаков каждый цветок имеет 2 цветковые чешуи, 2 цветковые пленки, 3 тычинки и один пестик с двумя сидячими мохнатыми рыльцами.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79613" y="3860800"/>
            <a:ext cx="179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http://www.studiana.ru/page/39/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04813"/>
            <a:ext cx="7200900" cy="4248150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868863"/>
            <a:ext cx="8229600" cy="165576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Плод у  злаков - зерновка. Зерновка - односемянный плод, в котором срослись околоплодник и семенная кожура. В семени эндосперм не окружает зародыш, а примыкает к нему сбоку, непосредственно прилегая к единственной семядоле - так называемому щитку. Зерновки культивируемых злаков обычно называют зернами, а в массе - зерном.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258888" y="4221163"/>
            <a:ext cx="4197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http://www.operpostavka.ru/catalog/m_catalog.php?item_card=2542&amp;classId=0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549275"/>
            <a:ext cx="6408737" cy="4824413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445125"/>
            <a:ext cx="8229600" cy="93503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Из злаков особенно ценны зерновые культуры, такие, как пшеница, рожь, кукуруза, ячмень, рис, овес.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596188" y="3933825"/>
            <a:ext cx="1141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900"/>
              <a:t>Пшеница твёрдая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042988" y="5516563"/>
            <a:ext cx="2646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/>
              <a:t>Яровая пшеница.  </a:t>
            </a:r>
          </a:p>
          <a:p>
            <a:r>
              <a:rPr lang="ru-RU" sz="900"/>
              <a:t>http://desc.agro.ru/desc/desc_info.aspx?id=6550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052513"/>
            <a:ext cx="28019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6300788" y="2565400"/>
            <a:ext cx="2255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/>
              <a:t>http://www.korovay.lg.ua/news/archive07.html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33375"/>
            <a:ext cx="6337300" cy="4319588"/>
          </a:xfrm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797425"/>
            <a:ext cx="8229600" cy="15398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/>
              <a:t>	</a:t>
            </a:r>
            <a:r>
              <a:rPr lang="ru-RU" sz="2000"/>
              <a:t>У ржи каждый колосок сложного колоса содержит 2 хорошо развившихся цветка и 1 недоразвившийся. Рожь - ветроопыляемое растение. Зерновка ржи узкая, длинная. Мука из зерновок ржи темная. Из нее выпекают ржаной хлеб.</a:t>
            </a:r>
            <a:r>
              <a:rPr lang="ru-RU" sz="2800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724525" y="4221163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00"/>
              <a:t>Рожь обыкновенная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484313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308850" y="2852738"/>
            <a:ext cx="14954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http://www.by.all-biz.info/enterprises/1098/bg1054725/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143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Arial</vt:lpstr>
      <vt:lpstr>Оформление по умолчанию</vt:lpstr>
      <vt:lpstr>Семейство злаков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Литература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злаков </dc:title>
  <dc:creator>User</dc:creator>
  <cp:lastModifiedBy>Admin</cp:lastModifiedBy>
  <cp:revision>9</cp:revision>
  <dcterms:created xsi:type="dcterms:W3CDTF">2011-05-11T14:08:22Z</dcterms:created>
  <dcterms:modified xsi:type="dcterms:W3CDTF">2012-03-17T21:44:52Z</dcterms:modified>
</cp:coreProperties>
</file>